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6" r:id="rId3"/>
    <p:sldId id="277" r:id="rId4"/>
    <p:sldId id="273" r:id="rId5"/>
    <p:sldId id="280" r:id="rId6"/>
    <p:sldId id="287" r:id="rId7"/>
    <p:sldId id="279" r:id="rId8"/>
    <p:sldId id="274" r:id="rId9"/>
    <p:sldId id="275" r:id="rId10"/>
    <p:sldId id="278" r:id="rId11"/>
    <p:sldId id="297" r:id="rId12"/>
    <p:sldId id="281" r:id="rId13"/>
    <p:sldId id="295" r:id="rId14"/>
    <p:sldId id="282" r:id="rId15"/>
    <p:sldId id="283" r:id="rId16"/>
    <p:sldId id="284" r:id="rId17"/>
    <p:sldId id="285" r:id="rId18"/>
    <p:sldId id="286" r:id="rId19"/>
    <p:sldId id="288" r:id="rId20"/>
    <p:sldId id="296" r:id="rId21"/>
    <p:sldId id="292" r:id="rId22"/>
    <p:sldId id="289" r:id="rId23"/>
    <p:sldId id="290" r:id="rId24"/>
    <p:sldId id="291" r:id="rId25"/>
    <p:sldId id="293" r:id="rId26"/>
    <p:sldId id="294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79"/>
    <p:restoredTop sz="94634"/>
  </p:normalViewPr>
  <p:slideViewPr>
    <p:cSldViewPr snapToGrid="0">
      <p:cViewPr varScale="1">
        <p:scale>
          <a:sx n="122" d="100"/>
          <a:sy n="122" d="100"/>
        </p:scale>
        <p:origin x="1360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33C236-B3BF-F94B-AF9F-C22C8CF632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4893748-418D-8458-F001-82903C87BA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81F513-819A-9D6E-02E5-8F4D00DC2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68C67F-E902-4298-7255-8FE3BBA2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D57998-968E-297D-ABEC-B37A067DE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555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954EF4-2224-7C43-44EF-56EDB9AD5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5E8B1E2-8AA3-F477-55D2-9334466A5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E7D92E-02A1-04D8-6D74-133F4C188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68F419-4C3A-237A-4C49-88BE49C6F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E581FA-E536-EE11-CA3D-F755EF8A7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82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E17CB80-40C1-A658-FEDA-625D34429A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67D9FE6-4277-C2E5-4945-7AF86982F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F9D314-0B50-B3C2-DDC9-AEF6DBFDC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746547-F849-503B-CCE6-3EC21D67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CEAF81-F08B-FF68-073C-9FA5FD8C2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02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891B16-EE40-3319-FC43-DFE0EF384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1B78C8-7EAA-6C3B-4493-9FE80A4B9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7338B1-2C5E-9CF1-9F76-8810A67BB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1FE859-6B9A-3869-DE8C-E4A4BBA6A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B269F2-AA7F-B65B-5521-06A68468E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135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668F9F-8359-56E1-54CD-5E0C436F1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89F5E4-2C98-C3E1-8A42-C1CB7E3C2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A77D64-2CB9-5F8C-96D6-8C8075FDC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09C6FE-28CD-F2A9-01FA-664D49F82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BC72B1-48FA-06F1-95A7-EC900E87D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55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FAAFC3-1B6C-D458-B2D5-0D2227153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5C5773-5825-F8D4-0396-DB8F45600D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A30E834-35C0-5D6E-A29A-B92394F68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5680177-C2D1-AB07-2CEA-4E31DA34A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D38986F-4E50-7832-32F3-A137DA04B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4373922-7522-4CA6-2A7C-AFD3A50D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32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B91BF3-315C-BB3A-7A5B-0734D3986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4995CF-4DBB-56D1-573E-D49994057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381DE04-F227-3242-D0B5-E82AAAC58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05D3A6A-167A-ADE8-C351-D729082C8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140612D-26EA-C405-45E8-A7CDF8DD0B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70DF59B-75DB-B669-3C69-2BFB51F68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C0FAF6F-459E-2B51-D5AF-F71FAFC50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03A142B-6FA4-856E-64D4-195548E73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479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8372E6-A417-24A2-6BB4-31FC2BA0C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F4888BB-1583-F4A7-7FB8-DEDA35705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09D3B81-A58E-D430-93A4-FBBDB2CCE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0070EC-9518-22C4-E095-DFF0CB480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123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18B2CE5-3CD0-5786-97CE-8721D1EB4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F58AF95-8FAC-FE64-0205-C7238387C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4BBA02-40A4-6482-9A60-A06C5BCF0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725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A96AC2-6B50-AD78-F452-D9BAC018D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9C24DB-8289-671B-D4F6-2199C112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05B3AC7-F9CA-1277-6AE0-122F70CD5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80C568C-9B79-A2C0-8DFA-025261A91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3FBFF1C-D248-FF59-C056-0029F0EEB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1350D5-ED39-6417-593A-4FB591D32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016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D664FD-7BF3-21DC-3897-8795760D3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0B79721-633C-F2B9-05B4-F17D6D514B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7D782C4-6BCD-DE8E-01B0-4E0846623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CFA3AB-2DB6-F1BA-4070-4F645F57F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F3903F-211D-F9F2-BBB0-B6E98E87B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822AF3F-248A-9724-A863-3B2FFC58F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989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1B3782-5E96-90A8-7634-6721626D7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52C63B-1843-4747-C7FA-564015F63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C2EDDA-8A31-00E5-F91E-35657366E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4BACCA-E0C3-CC4E-9035-3B2262607F78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3972F4-2888-2BB4-3316-D2F7DB5C12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A79919-4430-E053-BEC3-2628EE3420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D46B89-8B2E-104D-A18F-0CF824F49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80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066998-1163-BD2A-0FB9-F2467420C0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858" y="581147"/>
            <a:ext cx="11538284" cy="3983623"/>
          </a:xfrm>
        </p:spPr>
        <p:txBody>
          <a:bodyPr>
            <a:noAutofit/>
          </a:bodyPr>
          <a:lstStyle/>
          <a:p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ary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efa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tia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Azy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izay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amin’izao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tontolo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izao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Izy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, dia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tia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azy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hatramin’ny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farany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Jaona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13, 1b)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B931061-84EC-3A00-4724-7CE0B66EDF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105986"/>
            <a:ext cx="12192000" cy="1018088"/>
          </a:xfrm>
        </p:spPr>
        <p:txBody>
          <a:bodyPr>
            <a:noAutofit/>
          </a:bodyPr>
          <a:lstStyle/>
          <a:p>
            <a:r>
              <a:rPr lang="fr-FR" sz="7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AHOANA NY FAMAKINAO AZY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C66D653-D6F2-E99F-42E9-50B8D3835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5835983-7FAB-B173-DBAC-1ECBCEA60089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</p:spTree>
    <p:extLst>
      <p:ext uri="{BB962C8B-B14F-4D97-AF65-F5344CB8AC3E}">
        <p14:creationId xmlns:p14="http://schemas.microsoft.com/office/powerpoint/2010/main" val="223337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6EEA8-0321-65A7-ECAD-DF73A4D0B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988D23E-1DFB-2877-18B4-F974CC9D1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29D79E-CBF9-A5FE-3A59-075F3ACEB9DA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37F686C-99A4-0704-AB46-32373FB706C2}"/>
              </a:ext>
            </a:extLst>
          </p:cNvPr>
          <p:cNvGrpSpPr/>
          <p:nvPr/>
        </p:nvGrpSpPr>
        <p:grpSpPr>
          <a:xfrm>
            <a:off x="1124608" y="2493256"/>
            <a:ext cx="9563308" cy="1871487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0ABCBE9-A908-B073-9F3E-42FC3E9008A9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FB26200-ED5B-5B50-79C8-F3251048833B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 OLON’I JESOSY EO AMIN’IZAO TONTOLO IZAO</a:t>
              </a:r>
              <a:endParaRPr lang="fr-FR" sz="6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801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7B8C8-9A50-F50B-3B4B-64EFD7B7C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5D811EA-5A5A-BBBD-5346-3673CA974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8F8BA9F-2B46-8909-9BA1-8FE4551D2B7E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A0ACD1D2-6F49-4AEC-39CC-703388F1F169}"/>
              </a:ext>
            </a:extLst>
          </p:cNvPr>
          <p:cNvGrpSpPr/>
          <p:nvPr/>
        </p:nvGrpSpPr>
        <p:grpSpPr>
          <a:xfrm>
            <a:off x="752784" y="35524"/>
            <a:ext cx="11150796" cy="935744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00080A-4602-BDF5-67B3-1D32358B71A1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1F97FB6-FEAC-FE08-EF4E-8C57B492960B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olon’Andriamanitra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teo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amin’ny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Jiosy</a:t>
              </a:r>
              <a:endParaRPr lang="fr-FR" sz="48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6A918229-6E42-D7B7-2702-C9833DCEB0F1}"/>
              </a:ext>
            </a:extLst>
          </p:cNvPr>
          <p:cNvGrpSpPr/>
          <p:nvPr/>
        </p:nvGrpSpPr>
        <p:grpSpPr>
          <a:xfrm>
            <a:off x="752784" y="1236874"/>
            <a:ext cx="4111142" cy="741217"/>
            <a:chOff x="497097" y="356780"/>
            <a:chExt cx="6341594" cy="74121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528C785-582D-F852-170C-67D4EE2642E7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2F5CD7C0-666F-0A43-0CFA-BCB7C26CCE8B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zanak’Israely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Ellipse 9">
            <a:extLst>
              <a:ext uri="{FF2B5EF4-FFF2-40B4-BE49-F238E27FC236}">
                <a16:creationId xmlns:a16="http://schemas.microsoft.com/office/drawing/2014/main" id="{B6C34FC1-FFEB-8CD7-0346-4AF81A8D1066}"/>
              </a:ext>
            </a:extLst>
          </p:cNvPr>
          <p:cNvSpPr/>
          <p:nvPr/>
        </p:nvSpPr>
        <p:spPr>
          <a:xfrm>
            <a:off x="186629" y="1158052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04EB537E-2F22-9DEB-2177-BF332973B96F}"/>
              </a:ext>
            </a:extLst>
          </p:cNvPr>
          <p:cNvGrpSpPr/>
          <p:nvPr/>
        </p:nvGrpSpPr>
        <p:grpSpPr>
          <a:xfrm>
            <a:off x="1351159" y="2274071"/>
            <a:ext cx="5681237" cy="741217"/>
            <a:chOff x="497097" y="356780"/>
            <a:chExt cx="6341594" cy="74121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32EED50-803C-0522-FB82-C70A10B7A748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F551F183-B70F-BC38-623A-5BEFE35948B6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vahoakan’ny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Fanaikena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7B4B3BFC-676D-C890-9473-7DD3AC868AFC}"/>
              </a:ext>
            </a:extLst>
          </p:cNvPr>
          <p:cNvSpPr/>
          <p:nvPr/>
        </p:nvSpPr>
        <p:spPr>
          <a:xfrm>
            <a:off x="677743" y="2165835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B84C4296-2D8E-D01F-2F46-8637A7B9BD3D}"/>
              </a:ext>
            </a:extLst>
          </p:cNvPr>
          <p:cNvGrpSpPr/>
          <p:nvPr/>
        </p:nvGrpSpPr>
        <p:grpSpPr>
          <a:xfrm>
            <a:off x="1351159" y="3316691"/>
            <a:ext cx="7634703" cy="722239"/>
            <a:chOff x="497097" y="356780"/>
            <a:chExt cx="6341594" cy="72223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8917B46-D93F-46A2-96A3-044CB835FC59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CC0DDED8-2184-4F4A-AAC6-9C0DBF82B6C7}"/>
                </a:ext>
              </a:extLst>
            </p:cNvPr>
            <p:cNvSpPr txBox="1"/>
            <p:nvPr/>
          </p:nvSpPr>
          <p:spPr>
            <a:xfrm>
              <a:off x="681593" y="365459"/>
              <a:ext cx="6157097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8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Teny</a:t>
              </a:r>
              <a:r>
                <a:rPr lang="fr-FR" sz="38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fikasana</a:t>
              </a:r>
              <a:r>
                <a:rPr lang="fr-FR" sz="38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</a:t>
              </a:r>
              <a:r>
                <a:rPr lang="fr-FR" sz="38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fampanantenana</a:t>
              </a:r>
              <a:endParaRPr lang="fr-FR" sz="38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033103A3-FB5A-C843-0911-2EED91D55017}"/>
              </a:ext>
            </a:extLst>
          </p:cNvPr>
          <p:cNvGrpSpPr/>
          <p:nvPr/>
        </p:nvGrpSpPr>
        <p:grpSpPr>
          <a:xfrm>
            <a:off x="1222645" y="4310505"/>
            <a:ext cx="6326873" cy="741217"/>
            <a:chOff x="497097" y="356780"/>
            <a:chExt cx="6341594" cy="74121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6771C4F-18E2-BD14-1822-2EDEF68DA8DA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2C8AEFB7-B620-CB2E-6D08-AB1564388EB8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Didy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Folo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Fitsipika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maro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" name="Ellipse 10">
            <a:extLst>
              <a:ext uri="{FF2B5EF4-FFF2-40B4-BE49-F238E27FC236}">
                <a16:creationId xmlns:a16="http://schemas.microsoft.com/office/drawing/2014/main" id="{D568116D-8CC5-8719-4A07-4EFA23E8D84E}"/>
              </a:ext>
            </a:extLst>
          </p:cNvPr>
          <p:cNvSpPr/>
          <p:nvPr/>
        </p:nvSpPr>
        <p:spPr>
          <a:xfrm>
            <a:off x="1073996" y="3223603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C4347547-DA7D-E138-93F1-AABC5ACA6D75}"/>
              </a:ext>
            </a:extLst>
          </p:cNvPr>
          <p:cNvGrpSpPr/>
          <p:nvPr/>
        </p:nvGrpSpPr>
        <p:grpSpPr>
          <a:xfrm>
            <a:off x="628021" y="5337882"/>
            <a:ext cx="10145236" cy="741217"/>
            <a:chOff x="497097" y="356780"/>
            <a:chExt cx="6341594" cy="74121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672521-B295-FC67-6D74-0155EC18D269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AC60B09A-722E-5544-DF1E-DD9130F5FF59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Fanompoana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araka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Sitrapon’Andriamanitra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3" name="Ellipse 12">
            <a:extLst>
              <a:ext uri="{FF2B5EF4-FFF2-40B4-BE49-F238E27FC236}">
                <a16:creationId xmlns:a16="http://schemas.microsoft.com/office/drawing/2014/main" id="{7788256B-0D8B-6328-4079-41597A1F2E87}"/>
              </a:ext>
            </a:extLst>
          </p:cNvPr>
          <p:cNvSpPr/>
          <p:nvPr/>
        </p:nvSpPr>
        <p:spPr>
          <a:xfrm>
            <a:off x="682914" y="4204748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8B0067A-1A7F-D304-AF80-8C3165C28F90}"/>
              </a:ext>
            </a:extLst>
          </p:cNvPr>
          <p:cNvSpPr/>
          <p:nvPr/>
        </p:nvSpPr>
        <p:spPr>
          <a:xfrm>
            <a:off x="182046" y="5262516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855D8D1-735F-FF4E-418B-CAE1B2DE441A}"/>
              </a:ext>
            </a:extLst>
          </p:cNvPr>
          <p:cNvSpPr txBox="1"/>
          <p:nvPr/>
        </p:nvSpPr>
        <p:spPr>
          <a:xfrm rot="16200000">
            <a:off x="8382012" y="3020430"/>
            <a:ext cx="53131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misy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olona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tsy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an’Andriamanitra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izany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26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3F797B-A615-B2B8-070D-62ED5DD88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C6F8906C-3FCE-BA7D-5BCA-AC67DDF1A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5EF7D23-96FD-49C2-C660-1C95B3386EDB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9DD0CB06-8A09-9FA3-C72A-C951F461FA4A}"/>
              </a:ext>
            </a:extLst>
          </p:cNvPr>
          <p:cNvGrpSpPr/>
          <p:nvPr/>
        </p:nvGrpSpPr>
        <p:grpSpPr>
          <a:xfrm>
            <a:off x="2991487" y="27384"/>
            <a:ext cx="5900679" cy="935744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769ECB7-6A02-0077-81DA-EF5335CB117F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9C6893A-459D-6DF3-8B60-84862B48ABB3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« 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Izao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tontolo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izao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 »</a:t>
              </a:r>
              <a:endParaRPr lang="fr-FR" sz="48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A3CB56DE-0136-A0F2-DFDB-1934B2BE0440}"/>
              </a:ext>
            </a:extLst>
          </p:cNvPr>
          <p:cNvGrpSpPr/>
          <p:nvPr/>
        </p:nvGrpSpPr>
        <p:grpSpPr>
          <a:xfrm>
            <a:off x="752784" y="1236874"/>
            <a:ext cx="5793114" cy="741217"/>
            <a:chOff x="497097" y="356780"/>
            <a:chExt cx="6341594" cy="74121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F3BAF91-6885-C65F-1331-1477AAC79DFF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D14A43C4-28A2-B9D1-529F-13713B05AE41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zava-boahary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rehetra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Ellipse 9">
            <a:extLst>
              <a:ext uri="{FF2B5EF4-FFF2-40B4-BE49-F238E27FC236}">
                <a16:creationId xmlns:a16="http://schemas.microsoft.com/office/drawing/2014/main" id="{F52313E8-8F54-D824-2622-A6FFBABA496F}"/>
              </a:ext>
            </a:extLst>
          </p:cNvPr>
          <p:cNvSpPr/>
          <p:nvPr/>
        </p:nvSpPr>
        <p:spPr>
          <a:xfrm>
            <a:off x="186629" y="1158052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356E2A51-179E-24FE-2DAF-2917A3BC94B5}"/>
              </a:ext>
            </a:extLst>
          </p:cNvPr>
          <p:cNvGrpSpPr/>
          <p:nvPr/>
        </p:nvGrpSpPr>
        <p:grpSpPr>
          <a:xfrm>
            <a:off x="1124483" y="2669420"/>
            <a:ext cx="5681237" cy="741217"/>
            <a:chOff x="497097" y="356780"/>
            <a:chExt cx="6341594" cy="74121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7DE3B78-C3BB-C261-2FB4-F1A37C2ECF12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5A0225C4-F256-D4B2-7C0A-D5B95B90A374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zanak’olombelona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5827A51A-8A87-12F6-329A-6904FFE6ACB1}"/>
              </a:ext>
            </a:extLst>
          </p:cNvPr>
          <p:cNvSpPr/>
          <p:nvPr/>
        </p:nvSpPr>
        <p:spPr>
          <a:xfrm>
            <a:off x="570267" y="2541656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20FD3BF9-1220-4B11-23CD-F315D00DBAA7}"/>
              </a:ext>
            </a:extLst>
          </p:cNvPr>
          <p:cNvGrpSpPr/>
          <p:nvPr/>
        </p:nvGrpSpPr>
        <p:grpSpPr>
          <a:xfrm>
            <a:off x="902367" y="3970534"/>
            <a:ext cx="8525412" cy="722239"/>
            <a:chOff x="497097" y="356780"/>
            <a:chExt cx="6341594" cy="72223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B96B86-4AA2-96EA-9DC8-3D8F9DC01B19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8F43060A-5CD2-9A14-F60F-445902462EC6}"/>
                </a:ext>
              </a:extLst>
            </p:cNvPr>
            <p:cNvSpPr txBox="1"/>
            <p:nvPr/>
          </p:nvSpPr>
          <p:spPr>
            <a:xfrm>
              <a:off x="681593" y="365459"/>
              <a:ext cx="6157097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8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fr-FR" sz="38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zao</a:t>
              </a:r>
              <a:r>
                <a:rPr lang="fr-FR" sz="38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tontolo</a:t>
              </a:r>
              <a:r>
                <a:rPr lang="fr-FR" sz="38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izao</a:t>
              </a:r>
              <a:r>
                <a:rPr lang="fr-FR" sz="38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anjakan’ny</a:t>
              </a:r>
              <a:r>
                <a:rPr lang="fr-FR" sz="38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fahotana</a:t>
              </a:r>
              <a:endParaRPr lang="fr-FR" sz="38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62369D07-129C-F68C-4DDB-DFFD3CCE687D}"/>
              </a:ext>
            </a:extLst>
          </p:cNvPr>
          <p:cNvGrpSpPr/>
          <p:nvPr/>
        </p:nvGrpSpPr>
        <p:grpSpPr>
          <a:xfrm>
            <a:off x="705523" y="5368851"/>
            <a:ext cx="9878394" cy="741217"/>
            <a:chOff x="497097" y="356780"/>
            <a:chExt cx="6341594" cy="74121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BD8DA60-6F5F-A6F0-E244-78FF26220C67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0FEDFC7B-E21A-4012-ACA7-3FC7453D3EA6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fr-FR" sz="4000">
                  <a:latin typeface="Calibri" panose="020F0502020204030204" pitchFamily="34" charset="0"/>
                  <a:cs typeface="Calibri" panose="020F0502020204030204" pitchFamily="34" charset="0"/>
                </a:rPr>
                <a:t>zao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tontolo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izao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iantefan’ny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Fitiavan’i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Kristy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" name="Ellipse 10">
            <a:extLst>
              <a:ext uri="{FF2B5EF4-FFF2-40B4-BE49-F238E27FC236}">
                <a16:creationId xmlns:a16="http://schemas.microsoft.com/office/drawing/2014/main" id="{6544FD98-5C46-F545-A336-BB06246D2ED6}"/>
              </a:ext>
            </a:extLst>
          </p:cNvPr>
          <p:cNvSpPr/>
          <p:nvPr/>
        </p:nvSpPr>
        <p:spPr>
          <a:xfrm>
            <a:off x="570267" y="3852599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F605FC9F-AC4B-E37F-5A31-ABB9FE346F80}"/>
              </a:ext>
            </a:extLst>
          </p:cNvPr>
          <p:cNvSpPr/>
          <p:nvPr/>
        </p:nvSpPr>
        <p:spPr>
          <a:xfrm>
            <a:off x="186629" y="5253973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55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30777-A530-73B3-872F-A73C6DB7D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BFE47E3-1288-B242-2BD9-7F276506A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C1B10C9-D1E6-A483-4B1C-7F682A1810BE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C39451-1844-E25A-C95B-20B0F37D04D2}"/>
              </a:ext>
            </a:extLst>
          </p:cNvPr>
          <p:cNvGrpSpPr/>
          <p:nvPr/>
        </p:nvGrpSpPr>
        <p:grpSpPr>
          <a:xfrm>
            <a:off x="547217" y="29753"/>
            <a:ext cx="11466786" cy="935744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CEDB38-8008-60A9-AB2E-CF63AAE36B44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B8076543-0CD8-C1B4-58D1-1D304561D9F0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10, 9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ss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: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ondry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manaiky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andrasany</a:t>
              </a:r>
              <a:endParaRPr lang="fr-FR" sz="48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28B1C167-E772-50C1-F5FB-EAFE0850A181}"/>
              </a:ext>
            </a:extLst>
          </p:cNvPr>
          <p:cNvGrpSpPr/>
          <p:nvPr/>
        </p:nvGrpSpPr>
        <p:grpSpPr>
          <a:xfrm>
            <a:off x="715382" y="2298751"/>
            <a:ext cx="10982631" cy="741217"/>
            <a:chOff x="497097" y="356780"/>
            <a:chExt cx="6341594" cy="74121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16C6E56-1E68-839F-7238-C3EB42B1FA33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4928FFA-8BFE-E7BA-336F-218BC86C09E7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mihaino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feon’i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sady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mamaly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antsony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Ellipse 9">
            <a:extLst>
              <a:ext uri="{FF2B5EF4-FFF2-40B4-BE49-F238E27FC236}">
                <a16:creationId xmlns:a16="http://schemas.microsoft.com/office/drawing/2014/main" id="{0F59DB56-F692-4FBC-4513-C3994C23AD6E}"/>
              </a:ext>
            </a:extLst>
          </p:cNvPr>
          <p:cNvSpPr/>
          <p:nvPr/>
        </p:nvSpPr>
        <p:spPr>
          <a:xfrm>
            <a:off x="214910" y="2188450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4CB7DBD8-4A80-97F1-A569-247FDA6898A8}"/>
              </a:ext>
            </a:extLst>
          </p:cNvPr>
          <p:cNvGrpSpPr/>
          <p:nvPr/>
        </p:nvGrpSpPr>
        <p:grpSpPr>
          <a:xfrm>
            <a:off x="1322030" y="3615492"/>
            <a:ext cx="6326873" cy="741217"/>
            <a:chOff x="497097" y="356780"/>
            <a:chExt cx="6341594" cy="74121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714D87B-54BD-1726-1DF0-7038F8A36EBC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96F4A95-5E58-6DB8-97DD-A684FBC0C97A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manaraka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Azy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irery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(cf. 5a)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F9297B49-F494-EEA5-603C-6507030977E8}"/>
              </a:ext>
            </a:extLst>
          </p:cNvPr>
          <p:cNvSpPr/>
          <p:nvPr/>
        </p:nvSpPr>
        <p:spPr>
          <a:xfrm>
            <a:off x="752784" y="3492584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B9265A8-A745-29A7-2633-6E9051E707D3}"/>
              </a:ext>
            </a:extLst>
          </p:cNvPr>
          <p:cNvSpPr txBox="1"/>
          <p:nvPr/>
        </p:nvSpPr>
        <p:spPr>
          <a:xfrm>
            <a:off x="3683153" y="1032722"/>
            <a:ext cx="4825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Inona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ataony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?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8F992DAF-1CD5-ED8F-4EBD-60962FD3EE86}"/>
              </a:ext>
            </a:extLst>
          </p:cNvPr>
          <p:cNvGrpSpPr/>
          <p:nvPr/>
        </p:nvGrpSpPr>
        <p:grpSpPr>
          <a:xfrm>
            <a:off x="547217" y="5053182"/>
            <a:ext cx="11626976" cy="722239"/>
            <a:chOff x="497097" y="356780"/>
            <a:chExt cx="6341594" cy="72223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84B7AF8-73D2-99D9-4C92-57638B14E43A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042FE1DC-A462-DB2A-34A7-FEDACB5D57BC}"/>
                </a:ext>
              </a:extLst>
            </p:cNvPr>
            <p:cNvSpPr txBox="1"/>
            <p:nvPr/>
          </p:nvSpPr>
          <p:spPr>
            <a:xfrm>
              <a:off x="681593" y="365459"/>
              <a:ext cx="6157097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8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mino</a:t>
              </a:r>
              <a:r>
                <a:rPr lang="fr-FR" sz="38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38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firaisan’ny</a:t>
              </a:r>
              <a:r>
                <a:rPr lang="fr-FR" sz="3800" dirty="0">
                  <a:latin typeface="Calibri" panose="020F0502020204030204" pitchFamily="34" charset="0"/>
                  <a:cs typeface="Calibri" panose="020F0502020204030204" pitchFamily="34" charset="0"/>
                </a:rPr>
                <a:t> Ray </a:t>
              </a:r>
              <a:r>
                <a:rPr lang="fr-FR" sz="38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</a:t>
              </a:r>
              <a:r>
                <a:rPr lang="fr-FR" sz="38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38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8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zanaka</a:t>
              </a:r>
              <a:r>
                <a:rPr lang="fr-FR" sz="3800" dirty="0">
                  <a:latin typeface="Calibri" panose="020F0502020204030204" pitchFamily="34" charset="0"/>
                  <a:cs typeface="Calibri" panose="020F0502020204030204" pitchFamily="34" charset="0"/>
                </a:rPr>
                <a:t> (</a:t>
              </a:r>
              <a:r>
                <a:rPr lang="fr-FR" sz="38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mifampimonina</a:t>
              </a:r>
              <a:r>
                <a:rPr lang="fr-FR" sz="38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  <a:endParaRPr lang="fr-FR" sz="38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1" name="Ellipse 30">
            <a:extLst>
              <a:ext uri="{FF2B5EF4-FFF2-40B4-BE49-F238E27FC236}">
                <a16:creationId xmlns:a16="http://schemas.microsoft.com/office/drawing/2014/main" id="{DE6D85F0-547A-6B2E-E7D5-58AAC520BA43}"/>
              </a:ext>
            </a:extLst>
          </p:cNvPr>
          <p:cNvSpPr/>
          <p:nvPr/>
        </p:nvSpPr>
        <p:spPr>
          <a:xfrm>
            <a:off x="258474" y="4972666"/>
            <a:ext cx="988621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114815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9" grpId="0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EA0AE-293C-90A7-F0D2-7588D8A85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8DDADD3-B5DF-F2F8-2566-A39028CA9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FA43B84-FD04-F286-4453-574AF1DD130C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8359620D-1E1C-5F50-8DDA-5E6DA1910FB6}"/>
              </a:ext>
            </a:extLst>
          </p:cNvPr>
          <p:cNvGrpSpPr/>
          <p:nvPr/>
        </p:nvGrpSpPr>
        <p:grpSpPr>
          <a:xfrm>
            <a:off x="547217" y="29753"/>
            <a:ext cx="11466786" cy="935744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28A2ED-6BBB-103F-1870-2C2D7E52F7BD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E1207318-F6BF-9235-496B-8550F79712D5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10, 9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ss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: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ondry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manaiky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andrasany</a:t>
              </a:r>
              <a:endParaRPr lang="fr-FR" sz="48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9534C794-3B3D-A041-CA30-914815213748}"/>
              </a:ext>
            </a:extLst>
          </p:cNvPr>
          <p:cNvGrpSpPr/>
          <p:nvPr/>
        </p:nvGrpSpPr>
        <p:grpSpPr>
          <a:xfrm>
            <a:off x="869700" y="2266071"/>
            <a:ext cx="5306395" cy="741217"/>
            <a:chOff x="497097" y="356780"/>
            <a:chExt cx="6341594" cy="74121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988418-1FCD-7657-58F3-09B045DD998C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1AEA9197-69FB-B847-BCF1-30D49C90CECF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mamantatra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olony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0" name="Ellipse 19">
            <a:extLst>
              <a:ext uri="{FF2B5EF4-FFF2-40B4-BE49-F238E27FC236}">
                <a16:creationId xmlns:a16="http://schemas.microsoft.com/office/drawing/2014/main" id="{298C24C3-AA97-9BD5-D54D-F1FCC1EAC0EF}"/>
              </a:ext>
            </a:extLst>
          </p:cNvPr>
          <p:cNvSpPr/>
          <p:nvPr/>
        </p:nvSpPr>
        <p:spPr>
          <a:xfrm>
            <a:off x="207026" y="2190705"/>
            <a:ext cx="1002343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1422CBFE-3F65-BC79-3236-5C76743E042B}"/>
              </a:ext>
            </a:extLst>
          </p:cNvPr>
          <p:cNvGrpSpPr/>
          <p:nvPr/>
        </p:nvGrpSpPr>
        <p:grpSpPr>
          <a:xfrm>
            <a:off x="1431846" y="3680312"/>
            <a:ext cx="9488497" cy="741217"/>
            <a:chOff x="497097" y="356780"/>
            <a:chExt cx="6341594" cy="74121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12BE973-913E-32B5-1DC9-F80BAB7326B2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5F59C0A3-3788-EB10-7585-BC4791845EBD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manolotra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Ainy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hamonjy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olony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(cf. 9)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4" name="Ellipse 23">
            <a:extLst>
              <a:ext uri="{FF2B5EF4-FFF2-40B4-BE49-F238E27FC236}">
                <a16:creationId xmlns:a16="http://schemas.microsoft.com/office/drawing/2014/main" id="{3AD924B8-D1B7-6B59-CF57-E55CB911054E}"/>
              </a:ext>
            </a:extLst>
          </p:cNvPr>
          <p:cNvSpPr/>
          <p:nvPr/>
        </p:nvSpPr>
        <p:spPr>
          <a:xfrm>
            <a:off x="849673" y="3550194"/>
            <a:ext cx="988621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C29B860-C76D-1199-A79A-2674AAD10743}"/>
              </a:ext>
            </a:extLst>
          </p:cNvPr>
          <p:cNvSpPr txBox="1"/>
          <p:nvPr/>
        </p:nvSpPr>
        <p:spPr>
          <a:xfrm>
            <a:off x="3363311" y="995250"/>
            <a:ext cx="5221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ataon’i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Jesosy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aminy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730AAF58-F404-746D-139C-82E6FB52F4B5}"/>
              </a:ext>
            </a:extLst>
          </p:cNvPr>
          <p:cNvGrpSpPr/>
          <p:nvPr/>
        </p:nvGrpSpPr>
        <p:grpSpPr>
          <a:xfrm>
            <a:off x="902366" y="5121533"/>
            <a:ext cx="2818295" cy="741217"/>
            <a:chOff x="497097" y="356780"/>
            <a:chExt cx="6341594" cy="741217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F747B8C-6FEE-7D01-EF54-8F1A2A5F70E8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A456BBFA-3312-5E7A-D589-45DDEFD88FEA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miaro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azy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1" name="Ellipse 30">
            <a:extLst>
              <a:ext uri="{FF2B5EF4-FFF2-40B4-BE49-F238E27FC236}">
                <a16:creationId xmlns:a16="http://schemas.microsoft.com/office/drawing/2014/main" id="{373F53AE-261C-6498-99EA-B41068160EEF}"/>
              </a:ext>
            </a:extLst>
          </p:cNvPr>
          <p:cNvSpPr/>
          <p:nvPr/>
        </p:nvSpPr>
        <p:spPr>
          <a:xfrm>
            <a:off x="220748" y="5026792"/>
            <a:ext cx="988621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7468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8" grpId="0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F78161-2A3A-0DBB-2AA0-E00D57D2F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759478E-BFB2-93A0-FFB1-F81AE5525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C414825-5600-1BB3-13C0-1330AFC0247E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F70A8C9B-4FEE-3AEF-ACAF-B08FBF8E3476}"/>
              </a:ext>
            </a:extLst>
          </p:cNvPr>
          <p:cNvGrpSpPr/>
          <p:nvPr/>
        </p:nvGrpSpPr>
        <p:grpSpPr>
          <a:xfrm>
            <a:off x="547217" y="29753"/>
            <a:ext cx="11466786" cy="935744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65F97DD-DF77-D0B7-D2D3-CB3359FE6602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E0FAE31-E9F2-F763-901D-E36E9758668C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10, 9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ss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: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ondry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manaiky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andrasany</a:t>
              </a:r>
              <a:endParaRPr lang="fr-FR" sz="48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0" name="Ellipse 19">
            <a:extLst>
              <a:ext uri="{FF2B5EF4-FFF2-40B4-BE49-F238E27FC236}">
                <a16:creationId xmlns:a16="http://schemas.microsoft.com/office/drawing/2014/main" id="{1C63CF90-87E3-88C3-6E73-D43EBCD12000}"/>
              </a:ext>
            </a:extLst>
          </p:cNvPr>
          <p:cNvSpPr/>
          <p:nvPr/>
        </p:nvSpPr>
        <p:spPr>
          <a:xfrm>
            <a:off x="2548632" y="1655639"/>
            <a:ext cx="1002343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27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F3EB821-3A49-C9C6-9174-876A065D53BB}"/>
              </a:ext>
            </a:extLst>
          </p:cNvPr>
          <p:cNvSpPr/>
          <p:nvPr/>
        </p:nvSpPr>
        <p:spPr>
          <a:xfrm>
            <a:off x="4910821" y="3643416"/>
            <a:ext cx="988621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E2BB434-2E95-6C4F-84C8-48B26E753897}"/>
              </a:ext>
            </a:extLst>
          </p:cNvPr>
          <p:cNvSpPr txBox="1"/>
          <p:nvPr/>
        </p:nvSpPr>
        <p:spPr>
          <a:xfrm>
            <a:off x="5171090" y="958291"/>
            <a:ext cx="15765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Ivony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FF0382E-E9DD-0670-4941-2E490E215B59}"/>
              </a:ext>
            </a:extLst>
          </p:cNvPr>
          <p:cNvSpPr/>
          <p:nvPr/>
        </p:nvSpPr>
        <p:spPr>
          <a:xfrm>
            <a:off x="8098457" y="1608878"/>
            <a:ext cx="988621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2D3FAD6A-B2F3-60F2-1E5C-BF015081CAD4}"/>
              </a:ext>
            </a:extLst>
          </p:cNvPr>
          <p:cNvGrpSpPr/>
          <p:nvPr/>
        </p:nvGrpSpPr>
        <p:grpSpPr>
          <a:xfrm>
            <a:off x="1195647" y="2435819"/>
            <a:ext cx="3708311" cy="1746719"/>
            <a:chOff x="3637366" y="-1095349"/>
            <a:chExt cx="1163953" cy="3455874"/>
          </a:xfrm>
        </p:grpSpPr>
        <p:sp>
          <p:nvSpPr>
            <p:cNvPr id="3" name="Hexagone 2">
              <a:extLst>
                <a:ext uri="{FF2B5EF4-FFF2-40B4-BE49-F238E27FC236}">
                  <a16:creationId xmlns:a16="http://schemas.microsoft.com/office/drawing/2014/main" id="{C37A13A9-C1C2-85F8-59A0-8408D410FD27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9" name="Hexagone 4">
              <a:extLst>
                <a:ext uri="{FF2B5EF4-FFF2-40B4-BE49-F238E27FC236}">
                  <a16:creationId xmlns:a16="http://schemas.microsoft.com/office/drawing/2014/main" id="{5DDD80D3-B20B-6D3A-6261-847091B39C3D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fiainan’ny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olon’i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B9516539-D056-9572-DE26-3F377731086A}"/>
              </a:ext>
            </a:extLst>
          </p:cNvPr>
          <p:cNvGrpSpPr/>
          <p:nvPr/>
        </p:nvGrpSpPr>
        <p:grpSpPr>
          <a:xfrm>
            <a:off x="6773851" y="2395841"/>
            <a:ext cx="3708311" cy="1746719"/>
            <a:chOff x="3637366" y="-1095349"/>
            <a:chExt cx="1163953" cy="3455874"/>
          </a:xfrm>
        </p:grpSpPr>
        <p:sp>
          <p:nvSpPr>
            <p:cNvPr id="11" name="Hexagone 10">
              <a:extLst>
                <a:ext uri="{FF2B5EF4-FFF2-40B4-BE49-F238E27FC236}">
                  <a16:creationId xmlns:a16="http://schemas.microsoft.com/office/drawing/2014/main" id="{FF566618-CDAE-F3E9-284C-B353CC5D81F2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2" name="Hexagone 4">
              <a:extLst>
                <a:ext uri="{FF2B5EF4-FFF2-40B4-BE49-F238E27FC236}">
                  <a16:creationId xmlns:a16="http://schemas.microsoft.com/office/drawing/2014/main" id="{D9ECBF4A-907C-3E8B-4B59-C97BF49CF66A}"/>
                </a:ext>
              </a:extLst>
            </p:cNvPr>
            <p:cNvSpPr txBox="1"/>
            <p:nvPr/>
          </p:nvSpPr>
          <p:spPr>
            <a:xfrm>
              <a:off x="3637367" y="-801788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atolotr’i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olony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48AB5E5-1C96-1729-876D-475A7ABD42FC}"/>
              </a:ext>
            </a:extLst>
          </p:cNvPr>
          <p:cNvGrpSpPr/>
          <p:nvPr/>
        </p:nvGrpSpPr>
        <p:grpSpPr>
          <a:xfrm>
            <a:off x="3550975" y="4472805"/>
            <a:ext cx="3708311" cy="2054816"/>
            <a:chOff x="3637366" y="-1095349"/>
            <a:chExt cx="1163953" cy="3455874"/>
          </a:xfrm>
        </p:grpSpPr>
        <p:sp>
          <p:nvSpPr>
            <p:cNvPr id="14" name="Hexagone 13">
              <a:extLst>
                <a:ext uri="{FF2B5EF4-FFF2-40B4-BE49-F238E27FC236}">
                  <a16:creationId xmlns:a16="http://schemas.microsoft.com/office/drawing/2014/main" id="{6D2836D7-A77B-7625-C5BD-E9A1E78882EE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5" name="Hexagone 4">
              <a:extLst>
                <a:ext uri="{FF2B5EF4-FFF2-40B4-BE49-F238E27FC236}">
                  <a16:creationId xmlns:a16="http://schemas.microsoft.com/office/drawing/2014/main" id="{35BD16D5-D160-D732-6A24-2B81517F56EF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mino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mamantatra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+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manaiky</a:t>
              </a:r>
              <a:endParaRPr lang="fr-FR" sz="4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AF46A4D-2FCE-66F9-F414-BEA2054EDBA2}"/>
              </a:ext>
            </a:extLst>
          </p:cNvPr>
          <p:cNvSpPr txBox="1"/>
          <p:nvPr/>
        </p:nvSpPr>
        <p:spPr>
          <a:xfrm>
            <a:off x="69883" y="5126023"/>
            <a:ext cx="3200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Fampianarana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185A4A6F-4628-10D0-66C6-BD957269E21A}"/>
              </a:ext>
            </a:extLst>
          </p:cNvPr>
          <p:cNvSpPr/>
          <p:nvPr/>
        </p:nvSpPr>
        <p:spPr>
          <a:xfrm>
            <a:off x="9182692" y="4026810"/>
            <a:ext cx="988621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41D37F11-1629-82B2-2246-B55745F2E140}"/>
              </a:ext>
            </a:extLst>
          </p:cNvPr>
          <p:cNvGrpSpPr/>
          <p:nvPr/>
        </p:nvGrpSpPr>
        <p:grpSpPr>
          <a:xfrm>
            <a:off x="8098457" y="4842609"/>
            <a:ext cx="3157090" cy="1315205"/>
            <a:chOff x="3637366" y="-1095349"/>
            <a:chExt cx="1163953" cy="3455874"/>
          </a:xfrm>
        </p:grpSpPr>
        <p:sp>
          <p:nvSpPr>
            <p:cNvPr id="19" name="Hexagone 18">
              <a:extLst>
                <a:ext uri="{FF2B5EF4-FFF2-40B4-BE49-F238E27FC236}">
                  <a16:creationId xmlns:a16="http://schemas.microsoft.com/office/drawing/2014/main" id="{1A2E7458-09EF-4B01-79DB-F3AA1D4AF937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9" name="Hexagone 4">
              <a:extLst>
                <a:ext uri="{FF2B5EF4-FFF2-40B4-BE49-F238E27FC236}">
                  <a16:creationId xmlns:a16="http://schemas.microsoft.com/office/drawing/2014/main" id="{64B6D3C1-ADED-21EE-A8DA-E0E632A62C3D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maro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nino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5" name="ZoneTexte 34">
            <a:extLst>
              <a:ext uri="{FF2B5EF4-FFF2-40B4-BE49-F238E27FC236}">
                <a16:creationId xmlns:a16="http://schemas.microsoft.com/office/drawing/2014/main" id="{2F397457-9C25-3756-83CF-C67F5FCAA334}"/>
              </a:ext>
            </a:extLst>
          </p:cNvPr>
          <p:cNvSpPr txBox="1"/>
          <p:nvPr/>
        </p:nvSpPr>
        <p:spPr>
          <a:xfrm>
            <a:off x="11324175" y="5166290"/>
            <a:ext cx="867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F0F6A8A0-4866-C7BA-3D09-4AE7597281AA}"/>
              </a:ext>
            </a:extLst>
          </p:cNvPr>
          <p:cNvGrpSpPr/>
          <p:nvPr/>
        </p:nvGrpSpPr>
        <p:grpSpPr>
          <a:xfrm>
            <a:off x="3168830" y="6132913"/>
            <a:ext cx="1235006" cy="726441"/>
            <a:chOff x="2438399" y="67733"/>
            <a:chExt cx="3251200" cy="3251200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D949F64-BE63-5C71-56AF-7DAE23A2EC73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3" name="Ellipse 4">
              <a:extLst>
                <a:ext uri="{FF2B5EF4-FFF2-40B4-BE49-F238E27FC236}">
                  <a16:creationId xmlns:a16="http://schemas.microsoft.com/office/drawing/2014/main" id="{11D64222-8B0B-36BA-FA10-E488D512725E}"/>
                </a:ext>
              </a:extLst>
            </p:cNvPr>
            <p:cNvSpPr txBox="1"/>
            <p:nvPr/>
          </p:nvSpPr>
          <p:spPr>
            <a:xfrm>
              <a:off x="2530658" y="361575"/>
              <a:ext cx="3066680" cy="24738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safidy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26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8" grpId="0"/>
      <p:bldP spid="31" grpId="0" animBg="1"/>
      <p:bldP spid="16" grpId="0"/>
      <p:bldP spid="17" grpId="0" animBg="1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63A5B-3C0C-F7F3-04C8-D851F603AC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8D10ED1-CF6C-D137-50A6-3A14FD1A2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C2ED151-A254-7FE0-2284-784924261070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050F7A9-EBD6-FC7A-716A-5FFACE35CEAB}"/>
              </a:ext>
            </a:extLst>
          </p:cNvPr>
          <p:cNvGrpSpPr/>
          <p:nvPr/>
        </p:nvGrpSpPr>
        <p:grpSpPr>
          <a:xfrm>
            <a:off x="715383" y="3606"/>
            <a:ext cx="11140286" cy="935744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15BB37D-0EFC-6C81-5E1C-454E1327FADA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190C2E4-0565-E830-F8F7-20138E50AEE4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inoan’ny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olon’i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</a:t>
              </a:r>
              <a:r>
                <a:rPr lang="fr-FR" sz="48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8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10 – 11)</a:t>
              </a:r>
              <a:endParaRPr lang="fr-FR" sz="48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4" name="Ellipse 23">
            <a:extLst>
              <a:ext uri="{FF2B5EF4-FFF2-40B4-BE49-F238E27FC236}">
                <a16:creationId xmlns:a16="http://schemas.microsoft.com/office/drawing/2014/main" id="{438EE5DD-1ED9-1FE5-4604-B45292C71D61}"/>
              </a:ext>
            </a:extLst>
          </p:cNvPr>
          <p:cNvSpPr/>
          <p:nvPr/>
        </p:nvSpPr>
        <p:spPr>
          <a:xfrm>
            <a:off x="1835088" y="1001485"/>
            <a:ext cx="1632499" cy="1660173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10, 38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37F016F6-D885-407C-1A34-F6917D1D4004}"/>
              </a:ext>
            </a:extLst>
          </p:cNvPr>
          <p:cNvGrpSpPr/>
          <p:nvPr/>
        </p:nvGrpSpPr>
        <p:grpSpPr>
          <a:xfrm>
            <a:off x="451183" y="2517934"/>
            <a:ext cx="4463534" cy="3269844"/>
            <a:chOff x="3637366" y="-1095349"/>
            <a:chExt cx="1163953" cy="3455874"/>
          </a:xfrm>
        </p:grpSpPr>
        <p:sp>
          <p:nvSpPr>
            <p:cNvPr id="14" name="Hexagone 13">
              <a:extLst>
                <a:ext uri="{FF2B5EF4-FFF2-40B4-BE49-F238E27FC236}">
                  <a16:creationId xmlns:a16="http://schemas.microsoft.com/office/drawing/2014/main" id="{C554A6C5-401F-84CF-B379-33EB07C08598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5" name="Hexagone 4">
              <a:extLst>
                <a:ext uri="{FF2B5EF4-FFF2-40B4-BE49-F238E27FC236}">
                  <a16:creationId xmlns:a16="http://schemas.microsoft.com/office/drawing/2014/main" id="{E99CD605-1D3F-6B53-84A4-DE287475D5BD}"/>
                </a:ext>
              </a:extLst>
            </p:cNvPr>
            <p:cNvSpPr txBox="1"/>
            <p:nvPr/>
          </p:nvSpPr>
          <p:spPr>
            <a:xfrm>
              <a:off x="3646435" y="-513310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mino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fa i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ao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Ray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ary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Ray ao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amin’i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C8FF7795-9712-F639-7AE1-8EC505F4F73B}"/>
              </a:ext>
            </a:extLst>
          </p:cNvPr>
          <p:cNvSpPr/>
          <p:nvPr/>
        </p:nvSpPr>
        <p:spPr>
          <a:xfrm>
            <a:off x="8972436" y="1001485"/>
            <a:ext cx="1632499" cy="1660173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11, 25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DD8C21D6-A23A-CE2A-F403-9C9AF60F60B6}"/>
              </a:ext>
            </a:extLst>
          </p:cNvPr>
          <p:cNvGrpSpPr/>
          <p:nvPr/>
        </p:nvGrpSpPr>
        <p:grpSpPr>
          <a:xfrm>
            <a:off x="7556917" y="2517934"/>
            <a:ext cx="4463534" cy="3269844"/>
            <a:chOff x="3633773" y="-1095350"/>
            <a:chExt cx="1163953" cy="3455874"/>
          </a:xfrm>
        </p:grpSpPr>
        <p:sp>
          <p:nvSpPr>
            <p:cNvPr id="22" name="Hexagone 21">
              <a:extLst>
                <a:ext uri="{FF2B5EF4-FFF2-40B4-BE49-F238E27FC236}">
                  <a16:creationId xmlns:a16="http://schemas.microsoft.com/office/drawing/2014/main" id="{0BA5674F-6421-BCBF-B5A5-BD288AC5947C}"/>
                </a:ext>
              </a:extLst>
            </p:cNvPr>
            <p:cNvSpPr/>
            <p:nvPr/>
          </p:nvSpPr>
          <p:spPr>
            <a:xfrm rot="5400000">
              <a:off x="2487813" y="50610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3" name="Hexagone 4">
              <a:extLst>
                <a:ext uri="{FF2B5EF4-FFF2-40B4-BE49-F238E27FC236}">
                  <a16:creationId xmlns:a16="http://schemas.microsoft.com/office/drawing/2014/main" id="{6202EEEF-A08A-5CD1-0D8A-D50DCABFFCE6}"/>
                </a:ext>
              </a:extLst>
            </p:cNvPr>
            <p:cNvSpPr txBox="1"/>
            <p:nvPr/>
          </p:nvSpPr>
          <p:spPr>
            <a:xfrm>
              <a:off x="3651086" y="-747699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mino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fa i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no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fananganana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maty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fiainana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8882B5A1-9E90-B4A1-B172-756EEB95EE1B}"/>
              </a:ext>
            </a:extLst>
          </p:cNvPr>
          <p:cNvSpPr txBox="1"/>
          <p:nvPr/>
        </p:nvSpPr>
        <p:spPr>
          <a:xfrm>
            <a:off x="6540643" y="5194795"/>
            <a:ext cx="56750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velona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mandrakizay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amin’i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Jesosy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(11, 25b-26)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553F4AF-46F6-AFA0-CCE2-F0A2C3113B34}"/>
              </a:ext>
            </a:extLst>
          </p:cNvPr>
          <p:cNvSpPr txBox="1"/>
          <p:nvPr/>
        </p:nvSpPr>
        <p:spPr>
          <a:xfrm>
            <a:off x="0" y="5489164"/>
            <a:ext cx="56750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(11, 40)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hahita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Voninahitr’Andriamanitra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18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0C1618-BAAB-AC9B-DC32-AFDEE95F4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20C51B7-14D2-1C53-D4F5-8E623A83F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B17D040-F45D-D3ED-BFA1-3D526D5952DA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814E7821-7547-60D7-5D51-CADA5A9A792B}"/>
              </a:ext>
            </a:extLst>
          </p:cNvPr>
          <p:cNvGrpSpPr/>
          <p:nvPr/>
        </p:nvGrpSpPr>
        <p:grpSpPr>
          <a:xfrm>
            <a:off x="546539" y="27680"/>
            <a:ext cx="11546771" cy="935743"/>
            <a:chOff x="524728" y="374885"/>
            <a:chExt cx="6071043" cy="7135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ABD81E6-B3A0-4FD2-34B9-3C18535A4643}"/>
                </a:ext>
              </a:extLst>
            </p:cNvPr>
            <p:cNvSpPr/>
            <p:nvPr/>
          </p:nvSpPr>
          <p:spPr>
            <a:xfrm>
              <a:off x="747927" y="374885"/>
              <a:ext cx="584784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79ECB9E-8078-032D-724F-4C539A9BA1F1}"/>
                </a:ext>
              </a:extLst>
            </p:cNvPr>
            <p:cNvSpPr txBox="1"/>
            <p:nvPr/>
          </p:nvSpPr>
          <p:spPr>
            <a:xfrm>
              <a:off x="524728" y="374885"/>
              <a:ext cx="6071043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6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Mampisaraka</a:t>
              </a:r>
              <a:r>
                <a:rPr lang="fr-FR" sz="46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6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6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6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finoana</a:t>
              </a:r>
              <a:r>
                <a:rPr lang="fr-FR" sz="46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6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an’i</a:t>
              </a:r>
              <a:r>
                <a:rPr lang="fr-FR" sz="46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6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r>
                <a:rPr lang="fr-FR" sz="46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</a:t>
              </a:r>
              <a:r>
                <a:rPr lang="fr-FR" sz="46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</a:t>
              </a:r>
              <a:r>
                <a:rPr lang="fr-FR" sz="46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12)</a:t>
              </a:r>
              <a:endParaRPr lang="fr-FR" sz="46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AAB39754-B696-D683-F434-C5C0A084C6C1}"/>
              </a:ext>
            </a:extLst>
          </p:cNvPr>
          <p:cNvGrpSpPr/>
          <p:nvPr/>
        </p:nvGrpSpPr>
        <p:grpSpPr>
          <a:xfrm>
            <a:off x="1492016" y="974742"/>
            <a:ext cx="3269168" cy="1150175"/>
            <a:chOff x="3613239" y="-1095349"/>
            <a:chExt cx="1188080" cy="3455874"/>
          </a:xfrm>
        </p:grpSpPr>
        <p:sp>
          <p:nvSpPr>
            <p:cNvPr id="14" name="Hexagone 13">
              <a:extLst>
                <a:ext uri="{FF2B5EF4-FFF2-40B4-BE49-F238E27FC236}">
                  <a16:creationId xmlns:a16="http://schemas.microsoft.com/office/drawing/2014/main" id="{BD674041-44C3-EFDB-2FCF-E65F6856C67A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5" name="Hexagone 4">
              <a:extLst>
                <a:ext uri="{FF2B5EF4-FFF2-40B4-BE49-F238E27FC236}">
                  <a16:creationId xmlns:a16="http://schemas.microsoft.com/office/drawing/2014/main" id="{23080471-ACEA-AB46-0123-AEBF9115D9FF}"/>
                </a:ext>
              </a:extLst>
            </p:cNvPr>
            <p:cNvSpPr txBox="1"/>
            <p:nvPr/>
          </p:nvSpPr>
          <p:spPr>
            <a:xfrm>
              <a:off x="3613239" y="-807774"/>
              <a:ext cx="1163953" cy="27344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tsy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an’i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26593800-E2D7-5317-E0D8-A6FC20A15FB6}"/>
              </a:ext>
            </a:extLst>
          </p:cNvPr>
          <p:cNvGrpSpPr/>
          <p:nvPr/>
        </p:nvGrpSpPr>
        <p:grpSpPr>
          <a:xfrm>
            <a:off x="7430816" y="974742"/>
            <a:ext cx="3269168" cy="1150175"/>
            <a:chOff x="3613239" y="-1095349"/>
            <a:chExt cx="1188080" cy="3455874"/>
          </a:xfrm>
        </p:grpSpPr>
        <p:sp>
          <p:nvSpPr>
            <p:cNvPr id="3" name="Hexagone 2">
              <a:extLst>
                <a:ext uri="{FF2B5EF4-FFF2-40B4-BE49-F238E27FC236}">
                  <a16:creationId xmlns:a16="http://schemas.microsoft.com/office/drawing/2014/main" id="{774BBE44-B902-F143-EC3D-7353B9D38B1D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9" name="Hexagone 4">
              <a:extLst>
                <a:ext uri="{FF2B5EF4-FFF2-40B4-BE49-F238E27FC236}">
                  <a16:creationId xmlns:a16="http://schemas.microsoft.com/office/drawing/2014/main" id="{18B6487A-25A8-160B-D37C-8F679B4B7D97}"/>
                </a:ext>
              </a:extLst>
            </p:cNvPr>
            <p:cNvSpPr txBox="1"/>
            <p:nvPr/>
          </p:nvSpPr>
          <p:spPr>
            <a:xfrm>
              <a:off x="3613239" y="-807774"/>
              <a:ext cx="1163953" cy="27344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an’i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Ellipse 9">
            <a:extLst>
              <a:ext uri="{FF2B5EF4-FFF2-40B4-BE49-F238E27FC236}">
                <a16:creationId xmlns:a16="http://schemas.microsoft.com/office/drawing/2014/main" id="{6E4E154E-B1F9-F0A6-28FF-E66E0E2B01B7}"/>
              </a:ext>
            </a:extLst>
          </p:cNvPr>
          <p:cNvSpPr/>
          <p:nvPr/>
        </p:nvSpPr>
        <p:spPr>
          <a:xfrm>
            <a:off x="196516" y="2392041"/>
            <a:ext cx="1947595" cy="1113551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10-11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BF2343D-86B9-75C9-6971-70F9E9C71F59}"/>
              </a:ext>
            </a:extLst>
          </p:cNvPr>
          <p:cNvSpPr txBox="1"/>
          <p:nvPr/>
        </p:nvSpPr>
        <p:spPr>
          <a:xfrm>
            <a:off x="2113637" y="2317713"/>
            <a:ext cx="26770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lohan’ny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mpisorona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0B51E9BA-949D-C812-0999-70C30DFB3D36}"/>
              </a:ext>
            </a:extLst>
          </p:cNvPr>
          <p:cNvSpPr/>
          <p:nvPr/>
        </p:nvSpPr>
        <p:spPr>
          <a:xfrm>
            <a:off x="755762" y="3680684"/>
            <a:ext cx="1002343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ADAB4AF-A650-2340-17BE-0A06151FA73E}"/>
              </a:ext>
            </a:extLst>
          </p:cNvPr>
          <p:cNvSpPr txBox="1"/>
          <p:nvPr/>
        </p:nvSpPr>
        <p:spPr>
          <a:xfrm>
            <a:off x="1990649" y="3772716"/>
            <a:ext cx="2677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Fariseo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D58B4E8-A12B-810C-DFB9-26840F4A9FBB}"/>
              </a:ext>
            </a:extLst>
          </p:cNvPr>
          <p:cNvSpPr/>
          <p:nvPr/>
        </p:nvSpPr>
        <p:spPr>
          <a:xfrm>
            <a:off x="6707797" y="2167022"/>
            <a:ext cx="1947595" cy="1113551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20-22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6004780-C7DB-0E07-4A80-9B69055B1C06}"/>
              </a:ext>
            </a:extLst>
          </p:cNvPr>
          <p:cNvSpPr txBox="1"/>
          <p:nvPr/>
        </p:nvSpPr>
        <p:spPr>
          <a:xfrm>
            <a:off x="8655392" y="2271546"/>
            <a:ext cx="2142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Grika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1F4A85A-21E3-D362-5948-D3882029F326}"/>
              </a:ext>
            </a:extLst>
          </p:cNvPr>
          <p:cNvSpPr/>
          <p:nvPr/>
        </p:nvSpPr>
        <p:spPr>
          <a:xfrm>
            <a:off x="7081912" y="3344010"/>
            <a:ext cx="1002343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58EB0D8-C591-D335-F3A1-2B2BCF866FB5}"/>
              </a:ext>
            </a:extLst>
          </p:cNvPr>
          <p:cNvSpPr txBox="1"/>
          <p:nvPr/>
        </p:nvSpPr>
        <p:spPr>
          <a:xfrm>
            <a:off x="8084255" y="3344010"/>
            <a:ext cx="3191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manompo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Azy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D40CCF4-E06D-12C6-3F20-7FD21778F58E}"/>
              </a:ext>
            </a:extLst>
          </p:cNvPr>
          <p:cNvSpPr txBox="1"/>
          <p:nvPr/>
        </p:nvSpPr>
        <p:spPr>
          <a:xfrm>
            <a:off x="8043013" y="3940337"/>
            <a:ext cx="3191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manaraka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Azy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F0AADD8-5B39-3269-7C5D-F3780E041022}"/>
              </a:ext>
            </a:extLst>
          </p:cNvPr>
          <p:cNvSpPr txBox="1"/>
          <p:nvPr/>
        </p:nvSpPr>
        <p:spPr>
          <a:xfrm>
            <a:off x="8019276" y="4536664"/>
            <a:ext cx="4172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eo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@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izay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misy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Azy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6A96B61-7AB5-0B69-69CD-8A0624062213}"/>
              </a:ext>
            </a:extLst>
          </p:cNvPr>
          <p:cNvSpPr txBox="1"/>
          <p:nvPr/>
        </p:nvSpPr>
        <p:spPr>
          <a:xfrm>
            <a:off x="8019276" y="5199821"/>
            <a:ext cx="4172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hankalazain’ny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Ray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5985E3AC-A7CD-E482-EA6E-4A5FF5EA21FC}"/>
              </a:ext>
            </a:extLst>
          </p:cNvPr>
          <p:cNvSpPr/>
          <p:nvPr/>
        </p:nvSpPr>
        <p:spPr>
          <a:xfrm>
            <a:off x="166042" y="4747726"/>
            <a:ext cx="1947595" cy="1113551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42-43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7C972FF-9F20-EFA3-CD55-9F824B81D5EF}"/>
              </a:ext>
            </a:extLst>
          </p:cNvPr>
          <p:cNvSpPr txBox="1"/>
          <p:nvPr/>
        </p:nvSpPr>
        <p:spPr>
          <a:xfrm>
            <a:off x="2164667" y="4612166"/>
            <a:ext cx="33738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mpanapaka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tsy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sahy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mijoro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67C34E1-8BF3-0CB5-7057-1B32423EEAAA}"/>
              </a:ext>
            </a:extLst>
          </p:cNvPr>
          <p:cNvSpPr txBox="1"/>
          <p:nvPr/>
        </p:nvSpPr>
        <p:spPr>
          <a:xfrm>
            <a:off x="8019276" y="5821412"/>
            <a:ext cx="427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Jesosy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irakin’ny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Ray</a:t>
            </a: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426165EC-3BF3-9358-8911-80824C50BB9A}"/>
              </a:ext>
            </a:extLst>
          </p:cNvPr>
          <p:cNvSpPr/>
          <p:nvPr/>
        </p:nvSpPr>
        <p:spPr>
          <a:xfrm>
            <a:off x="7061574" y="5757975"/>
            <a:ext cx="1002343" cy="799918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44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4712A9A-B5C1-E2F2-5652-270548128B88}"/>
              </a:ext>
            </a:extLst>
          </p:cNvPr>
          <p:cNvSpPr txBox="1"/>
          <p:nvPr/>
        </p:nvSpPr>
        <p:spPr>
          <a:xfrm rot="16200000">
            <a:off x="2847183" y="3278617"/>
            <a:ext cx="63977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Jesosy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fahazavana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mampiala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amin’ny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maizina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20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6" grpId="0"/>
      <p:bldP spid="17" grpId="0" animBg="1"/>
      <p:bldP spid="18" grpId="0"/>
      <p:bldP spid="19" grpId="0" animBg="1"/>
      <p:bldP spid="20" grpId="0"/>
      <p:bldP spid="28" grpId="0"/>
      <p:bldP spid="29" grpId="0"/>
      <p:bldP spid="30" grpId="0"/>
      <p:bldP spid="31" grpId="0" animBg="1"/>
      <p:bldP spid="33" grpId="0"/>
      <p:bldP spid="34" grpId="0" animBg="1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513B9-FBE0-6374-F7D2-9735D8D0A0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8BA8F6C-89BD-DBBD-BB9F-B5555CDF6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CC1DC55-FB6D-4885-0D76-1C77DD7272EB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1D8EF1A-9C66-F7B6-BF64-1B6E78871A29}"/>
              </a:ext>
            </a:extLst>
          </p:cNvPr>
          <p:cNvGrpSpPr/>
          <p:nvPr/>
        </p:nvGrpSpPr>
        <p:grpSpPr>
          <a:xfrm>
            <a:off x="1640498" y="2381188"/>
            <a:ext cx="9299252" cy="1871487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D19FD86-228F-FE7F-1F3F-C43DADA41535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AF24E2F-2684-DC7D-1304-5B0F99AD3C0B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 FANEHOAN’I JESOSY NY FITIAVANY NY OLONY</a:t>
              </a:r>
              <a:endParaRPr lang="fr-FR" sz="6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97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92F89-9107-0FBB-F17F-6900A84AF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FB03E7A-442B-3FF6-D0B2-7A68376BC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545E090-6038-6682-649C-F590112EE1F1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31B552B-1BC4-C132-93A2-7C82B43755BB}"/>
              </a:ext>
            </a:extLst>
          </p:cNvPr>
          <p:cNvGrpSpPr/>
          <p:nvPr/>
        </p:nvGrpSpPr>
        <p:grpSpPr>
          <a:xfrm>
            <a:off x="451183" y="13595"/>
            <a:ext cx="11684410" cy="951740"/>
            <a:chOff x="484012" y="374885"/>
            <a:chExt cx="6437621" cy="71690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AC69DB7-EBE3-6C05-0BEC-BB0A5DF4EE61}"/>
                </a:ext>
              </a:extLst>
            </p:cNvPr>
            <p:cNvSpPr/>
            <p:nvPr/>
          </p:nvSpPr>
          <p:spPr>
            <a:xfrm>
              <a:off x="747927" y="374885"/>
              <a:ext cx="6173706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C580761-552D-3C7A-B522-A74EE1ED402F}"/>
                </a:ext>
              </a:extLst>
            </p:cNvPr>
            <p:cNvSpPr txBox="1"/>
            <p:nvPr/>
          </p:nvSpPr>
          <p:spPr>
            <a:xfrm>
              <a:off x="484012" y="378231"/>
              <a:ext cx="643762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54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 « </a:t>
              </a:r>
              <a:r>
                <a:rPr lang="fr-FR" sz="54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Fitiavana</a:t>
              </a:r>
              <a:r>
                <a:rPr lang="fr-FR" sz="54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 » ao </a:t>
              </a:r>
              <a:r>
                <a:rPr lang="fr-FR" sz="54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amin’ny</a:t>
              </a:r>
              <a:r>
                <a:rPr lang="fr-FR" sz="54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54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</a:t>
              </a:r>
              <a:r>
                <a:rPr lang="fr-FR" sz="54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1 - 17</a:t>
              </a:r>
              <a:endParaRPr lang="fr-FR" sz="54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1" name="Ellipse 30">
            <a:extLst>
              <a:ext uri="{FF2B5EF4-FFF2-40B4-BE49-F238E27FC236}">
                <a16:creationId xmlns:a16="http://schemas.microsoft.com/office/drawing/2014/main" id="{779069CA-6703-7AFF-8806-9C2172579A05}"/>
              </a:ext>
            </a:extLst>
          </p:cNvPr>
          <p:cNvSpPr/>
          <p:nvPr/>
        </p:nvSpPr>
        <p:spPr>
          <a:xfrm>
            <a:off x="2558873" y="1222305"/>
            <a:ext cx="1002344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8x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158D5790-26F0-5AAB-0031-3140CAE09F41}"/>
              </a:ext>
            </a:extLst>
          </p:cNvPr>
          <p:cNvGrpSpPr/>
          <p:nvPr/>
        </p:nvGrpSpPr>
        <p:grpSpPr>
          <a:xfrm>
            <a:off x="1608160" y="2039914"/>
            <a:ext cx="2903768" cy="994339"/>
            <a:chOff x="3637366" y="-1095349"/>
            <a:chExt cx="1163953" cy="3455874"/>
          </a:xfrm>
        </p:grpSpPr>
        <p:sp>
          <p:nvSpPr>
            <p:cNvPr id="33" name="Hexagone 32">
              <a:extLst>
                <a:ext uri="{FF2B5EF4-FFF2-40B4-BE49-F238E27FC236}">
                  <a16:creationId xmlns:a16="http://schemas.microsoft.com/office/drawing/2014/main" id="{10E27695-ADDF-729D-55DD-1282EB841E28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4" name="Hexagone 4">
              <a:extLst>
                <a:ext uri="{FF2B5EF4-FFF2-40B4-BE49-F238E27FC236}">
                  <a16:creationId xmlns:a16="http://schemas.microsoft.com/office/drawing/2014/main" id="{51A63CD4-4318-43E6-DD48-1C4A7C601768}"/>
                </a:ext>
              </a:extLst>
            </p:cNvPr>
            <p:cNvSpPr txBox="1"/>
            <p:nvPr/>
          </p:nvSpPr>
          <p:spPr>
            <a:xfrm>
              <a:off x="3654679" y="-248038"/>
              <a:ext cx="1129328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1 - 12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5" name="Ellipse 34">
            <a:extLst>
              <a:ext uri="{FF2B5EF4-FFF2-40B4-BE49-F238E27FC236}">
                <a16:creationId xmlns:a16="http://schemas.microsoft.com/office/drawing/2014/main" id="{65CACE64-FFA9-F206-77B1-F690294F6282}"/>
              </a:ext>
            </a:extLst>
          </p:cNvPr>
          <p:cNvSpPr/>
          <p:nvPr/>
        </p:nvSpPr>
        <p:spPr>
          <a:xfrm>
            <a:off x="7926466" y="1222305"/>
            <a:ext cx="1303114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31x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319FF89A-FC65-C762-38B1-EAE66AC46FAA}"/>
              </a:ext>
            </a:extLst>
          </p:cNvPr>
          <p:cNvGrpSpPr/>
          <p:nvPr/>
        </p:nvGrpSpPr>
        <p:grpSpPr>
          <a:xfrm>
            <a:off x="7018592" y="2039915"/>
            <a:ext cx="3214487" cy="994339"/>
            <a:chOff x="3637366" y="-1095349"/>
            <a:chExt cx="1163953" cy="3455874"/>
          </a:xfrm>
        </p:grpSpPr>
        <p:sp>
          <p:nvSpPr>
            <p:cNvPr id="37" name="Hexagone 36">
              <a:extLst>
                <a:ext uri="{FF2B5EF4-FFF2-40B4-BE49-F238E27FC236}">
                  <a16:creationId xmlns:a16="http://schemas.microsoft.com/office/drawing/2014/main" id="{6C34F5B0-0DD0-9D8D-9FDE-7C68A6FB8B5E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8" name="Hexagone 4">
              <a:extLst>
                <a:ext uri="{FF2B5EF4-FFF2-40B4-BE49-F238E27FC236}">
                  <a16:creationId xmlns:a16="http://schemas.microsoft.com/office/drawing/2014/main" id="{371A63D2-026A-A79A-E4F7-9D847BB22B48}"/>
                </a:ext>
              </a:extLst>
            </p:cNvPr>
            <p:cNvSpPr txBox="1"/>
            <p:nvPr/>
          </p:nvSpPr>
          <p:spPr>
            <a:xfrm>
              <a:off x="3637366" y="-116586"/>
              <a:ext cx="1129328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13 - 17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3C56ED01-40D0-8D61-E7EB-83E77ED5E401}"/>
              </a:ext>
            </a:extLst>
          </p:cNvPr>
          <p:cNvGrpSpPr/>
          <p:nvPr/>
        </p:nvGrpSpPr>
        <p:grpSpPr>
          <a:xfrm>
            <a:off x="1203434" y="4164009"/>
            <a:ext cx="1991633" cy="1448045"/>
            <a:chOff x="3637366" y="-1095349"/>
            <a:chExt cx="1163953" cy="3455874"/>
          </a:xfrm>
        </p:grpSpPr>
        <p:sp>
          <p:nvSpPr>
            <p:cNvPr id="9" name="Hexagone 8">
              <a:extLst>
                <a:ext uri="{FF2B5EF4-FFF2-40B4-BE49-F238E27FC236}">
                  <a16:creationId xmlns:a16="http://schemas.microsoft.com/office/drawing/2014/main" id="{39633B11-D755-8653-6130-3B2BCB070F2B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0" name="Hexagone 4">
              <a:extLst>
                <a:ext uri="{FF2B5EF4-FFF2-40B4-BE49-F238E27FC236}">
                  <a16:creationId xmlns:a16="http://schemas.microsoft.com/office/drawing/2014/main" id="{6E6855C0-89A0-6C6C-4690-08E7AF3205FE}"/>
                </a:ext>
              </a:extLst>
            </p:cNvPr>
            <p:cNvSpPr txBox="1"/>
            <p:nvPr/>
          </p:nvSpPr>
          <p:spPr>
            <a:xfrm>
              <a:off x="3637366" y="-68041"/>
              <a:ext cx="1129328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10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26EF0ED9-0874-B6A1-74AB-28BCE38F14FE}"/>
              </a:ext>
            </a:extLst>
          </p:cNvPr>
          <p:cNvGrpSpPr/>
          <p:nvPr/>
        </p:nvGrpSpPr>
        <p:grpSpPr>
          <a:xfrm>
            <a:off x="4995843" y="4164009"/>
            <a:ext cx="1991633" cy="1448045"/>
            <a:chOff x="3637366" y="-1095349"/>
            <a:chExt cx="1163953" cy="3455874"/>
          </a:xfrm>
        </p:grpSpPr>
        <p:sp>
          <p:nvSpPr>
            <p:cNvPr id="16" name="Hexagone 15">
              <a:extLst>
                <a:ext uri="{FF2B5EF4-FFF2-40B4-BE49-F238E27FC236}">
                  <a16:creationId xmlns:a16="http://schemas.microsoft.com/office/drawing/2014/main" id="{CA717FAD-368A-A60C-7E0E-F8E9B932846A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7" name="Hexagone 4">
              <a:extLst>
                <a:ext uri="{FF2B5EF4-FFF2-40B4-BE49-F238E27FC236}">
                  <a16:creationId xmlns:a16="http://schemas.microsoft.com/office/drawing/2014/main" id="{A114EA31-5FB8-C1C5-5E56-FC591646193C}"/>
                </a:ext>
              </a:extLst>
            </p:cNvPr>
            <p:cNvSpPr txBox="1"/>
            <p:nvPr/>
          </p:nvSpPr>
          <p:spPr>
            <a:xfrm>
              <a:off x="3654679" y="-157357"/>
              <a:ext cx="1129328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13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AB768525-8970-A0E8-C953-6729294E6A21}"/>
              </a:ext>
            </a:extLst>
          </p:cNvPr>
          <p:cNvGrpSpPr/>
          <p:nvPr/>
        </p:nvGrpSpPr>
        <p:grpSpPr>
          <a:xfrm>
            <a:off x="8996932" y="4164009"/>
            <a:ext cx="1991633" cy="1448045"/>
            <a:chOff x="3637366" y="-1095349"/>
            <a:chExt cx="1163953" cy="3455874"/>
          </a:xfrm>
        </p:grpSpPr>
        <p:sp>
          <p:nvSpPr>
            <p:cNvPr id="22" name="Hexagone 21">
              <a:extLst>
                <a:ext uri="{FF2B5EF4-FFF2-40B4-BE49-F238E27FC236}">
                  <a16:creationId xmlns:a16="http://schemas.microsoft.com/office/drawing/2014/main" id="{DB1D5624-0AF2-B19E-E7A1-F45D922D5ACB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3" name="Hexagone 4">
              <a:extLst>
                <a:ext uri="{FF2B5EF4-FFF2-40B4-BE49-F238E27FC236}">
                  <a16:creationId xmlns:a16="http://schemas.microsoft.com/office/drawing/2014/main" id="{C189473B-E716-241B-5978-AA2FDA438596}"/>
                </a:ext>
              </a:extLst>
            </p:cNvPr>
            <p:cNvSpPr txBox="1"/>
            <p:nvPr/>
          </p:nvSpPr>
          <p:spPr>
            <a:xfrm>
              <a:off x="3654679" y="-157357"/>
              <a:ext cx="1129328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14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764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936AC8-816B-644D-EC7C-7B3459BDE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2630E8-43A5-FC63-71B7-D466271426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183" y="291885"/>
            <a:ext cx="11538284" cy="1263316"/>
          </a:xfrm>
        </p:spPr>
        <p:txBody>
          <a:bodyPr>
            <a:noAutofit/>
          </a:bodyPr>
          <a:lstStyle/>
          <a:p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ary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efa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tia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Azy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izay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amin’izao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tontolo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izao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Izy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, dia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tia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azy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hatramin’ny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farany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Jaona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13, 1b)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DF361B7-2FBA-CEB6-5DCA-B547F59187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27586" y="1553761"/>
            <a:ext cx="6721266" cy="586650"/>
          </a:xfrm>
        </p:spPr>
        <p:txBody>
          <a:bodyPr>
            <a:noAutofit/>
          </a:bodyPr>
          <a:lstStyle/>
          <a:p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AHOANA NY FAMAKINAO AZY ?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5C812F5-986E-E4C4-47E9-E8997B8DA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81AA1FD-8F16-9E6C-294A-BFDABFD94E20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2F8D701-D8F5-9DC9-D4D4-ED5D7E22338A}"/>
              </a:ext>
            </a:extLst>
          </p:cNvPr>
          <p:cNvGrpSpPr/>
          <p:nvPr/>
        </p:nvGrpSpPr>
        <p:grpSpPr>
          <a:xfrm>
            <a:off x="1251085" y="2979437"/>
            <a:ext cx="7435715" cy="741217"/>
            <a:chOff x="497097" y="356780"/>
            <a:chExt cx="6341594" cy="7412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E20DE81-3381-9F6D-0703-B50FAB36FBA3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707B9BF-EFEA-6D62-88B1-B992D1B8BD4A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r>
                <a:rPr lang="fr-FR" sz="40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y</a:t>
              </a:r>
              <a:r>
                <a:rPr lang="fr-FR" sz="4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azy</a:t>
              </a:r>
              <a:r>
                <a:rPr lang="fr-FR" sz="4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eo</a:t>
              </a:r>
              <a:r>
                <a:rPr lang="fr-FR" sz="4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amin’izao</a:t>
              </a:r>
              <a:r>
                <a:rPr lang="fr-FR" sz="4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tontolo</a:t>
              </a:r>
              <a:r>
                <a:rPr lang="fr-FR" sz="4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izao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Ellipse 8">
            <a:extLst>
              <a:ext uri="{FF2B5EF4-FFF2-40B4-BE49-F238E27FC236}">
                <a16:creationId xmlns:a16="http://schemas.microsoft.com/office/drawing/2014/main" id="{E46DC0E4-327C-A5B8-9B2A-61FBDA3112DD}"/>
              </a:ext>
            </a:extLst>
          </p:cNvPr>
          <p:cNvSpPr/>
          <p:nvPr/>
        </p:nvSpPr>
        <p:spPr>
          <a:xfrm>
            <a:off x="659717" y="2904071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91E2747A-F173-880C-889A-A67183563A48}"/>
              </a:ext>
            </a:extLst>
          </p:cNvPr>
          <p:cNvGrpSpPr/>
          <p:nvPr/>
        </p:nvGrpSpPr>
        <p:grpSpPr>
          <a:xfrm>
            <a:off x="1789703" y="4160877"/>
            <a:ext cx="2782297" cy="741217"/>
            <a:chOff x="497097" y="356780"/>
            <a:chExt cx="6341594" cy="74121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DB8E34B-A302-4182-4629-1A76481111CE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61C88EB1-D801-F36C-B309-466A4F46842A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tia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azy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Izy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3" name="Ellipse 12">
            <a:extLst>
              <a:ext uri="{FF2B5EF4-FFF2-40B4-BE49-F238E27FC236}">
                <a16:creationId xmlns:a16="http://schemas.microsoft.com/office/drawing/2014/main" id="{A5670513-C9A3-B9D2-5A10-97E6392D11B3}"/>
              </a:ext>
            </a:extLst>
          </p:cNvPr>
          <p:cNvSpPr/>
          <p:nvPr/>
        </p:nvSpPr>
        <p:spPr>
          <a:xfrm>
            <a:off x="1251085" y="4056456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45A992A-10BF-C167-6425-70F07FB009DE}"/>
              </a:ext>
            </a:extLst>
          </p:cNvPr>
          <p:cNvGrpSpPr/>
          <p:nvPr/>
        </p:nvGrpSpPr>
        <p:grpSpPr>
          <a:xfrm>
            <a:off x="1251085" y="5297104"/>
            <a:ext cx="4844915" cy="741217"/>
            <a:chOff x="497097" y="356780"/>
            <a:chExt cx="6341594" cy="74121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A645545-5269-D43A-9DD6-1F1BA2300781}"/>
                </a:ext>
              </a:extLst>
            </p:cNvPr>
            <p:cNvSpPr/>
            <p:nvPr/>
          </p:nvSpPr>
          <p:spPr>
            <a:xfrm>
              <a:off x="497097" y="356780"/>
              <a:ext cx="6341594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D0846EEA-4E86-DAF9-25B1-088E0F121CC6}"/>
                </a:ext>
              </a:extLst>
            </p:cNvPr>
            <p:cNvSpPr txBox="1"/>
            <p:nvPr/>
          </p:nvSpPr>
          <p:spPr>
            <a:xfrm>
              <a:off x="497097" y="384437"/>
              <a:ext cx="6341594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marL="0" lvl="0" indent="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hatramin’ny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farany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Ellipse 13">
            <a:extLst>
              <a:ext uri="{FF2B5EF4-FFF2-40B4-BE49-F238E27FC236}">
                <a16:creationId xmlns:a16="http://schemas.microsoft.com/office/drawing/2014/main" id="{532E12A9-A9EE-8F0B-63C0-A1C2CE367331}"/>
              </a:ext>
            </a:extLst>
          </p:cNvPr>
          <p:cNvSpPr/>
          <p:nvPr/>
        </p:nvSpPr>
        <p:spPr>
          <a:xfrm>
            <a:off x="721289" y="5206362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42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C4F1A-6314-A569-E911-DC6DE51D4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F2CFC78-F811-DCFF-B554-9A3F0C38A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724AED5-B9C6-077B-0B12-8A32E5926FBE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57F724D-19BA-8C8D-F35E-1C7F7CC1E866}"/>
              </a:ext>
            </a:extLst>
          </p:cNvPr>
          <p:cNvGrpSpPr/>
          <p:nvPr/>
        </p:nvGrpSpPr>
        <p:grpSpPr>
          <a:xfrm>
            <a:off x="4231678" y="27680"/>
            <a:ext cx="3942838" cy="951740"/>
            <a:chOff x="484012" y="374885"/>
            <a:chExt cx="6437621" cy="71690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5D6135-55A8-24A9-2F34-DF660736ECB2}"/>
                </a:ext>
              </a:extLst>
            </p:cNvPr>
            <p:cNvSpPr/>
            <p:nvPr/>
          </p:nvSpPr>
          <p:spPr>
            <a:xfrm>
              <a:off x="747927" y="374885"/>
              <a:ext cx="6173706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7269B58-F794-BB98-0DB4-71908313BD49}"/>
                </a:ext>
              </a:extLst>
            </p:cNvPr>
            <p:cNvSpPr txBox="1"/>
            <p:nvPr/>
          </p:nvSpPr>
          <p:spPr>
            <a:xfrm>
              <a:off x="484012" y="378231"/>
              <a:ext cx="643762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 10</a:t>
              </a:r>
              <a:endParaRPr lang="fr-FR" sz="6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Ellipse 1">
            <a:extLst>
              <a:ext uri="{FF2B5EF4-FFF2-40B4-BE49-F238E27FC236}">
                <a16:creationId xmlns:a16="http://schemas.microsoft.com/office/drawing/2014/main" id="{0CA16745-BB45-5B89-9D60-785E75E87536}"/>
              </a:ext>
            </a:extLst>
          </p:cNvPr>
          <p:cNvSpPr/>
          <p:nvPr/>
        </p:nvSpPr>
        <p:spPr>
          <a:xfrm>
            <a:off x="213748" y="2336410"/>
            <a:ext cx="1735453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9+11</a:t>
            </a:r>
          </a:p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199E6431-B81A-0D85-17DF-19FD6C57C2B3}"/>
              </a:ext>
            </a:extLst>
          </p:cNvPr>
          <p:cNvGrpSpPr/>
          <p:nvPr/>
        </p:nvGrpSpPr>
        <p:grpSpPr>
          <a:xfrm>
            <a:off x="2133289" y="2280424"/>
            <a:ext cx="8478004" cy="994339"/>
            <a:chOff x="3637366" y="-1095349"/>
            <a:chExt cx="1163953" cy="3455874"/>
          </a:xfrm>
        </p:grpSpPr>
        <p:sp>
          <p:nvSpPr>
            <p:cNvPr id="12" name="Hexagone 11">
              <a:extLst>
                <a:ext uri="{FF2B5EF4-FFF2-40B4-BE49-F238E27FC236}">
                  <a16:creationId xmlns:a16="http://schemas.microsoft.com/office/drawing/2014/main" id="{1F80C343-AC0B-869F-3D1A-8A5E39CCEE87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Hexagone 4">
              <a:extLst>
                <a:ext uri="{FF2B5EF4-FFF2-40B4-BE49-F238E27FC236}">
                  <a16:creationId xmlns:a16="http://schemas.microsoft.com/office/drawing/2014/main" id="{5074590B-7110-432D-FB41-B9D916B77F58}"/>
                </a:ext>
              </a:extLst>
            </p:cNvPr>
            <p:cNvSpPr txBox="1"/>
            <p:nvPr/>
          </p:nvSpPr>
          <p:spPr>
            <a:xfrm>
              <a:off x="3654679" y="-248038"/>
              <a:ext cx="1129328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vonjeny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nanolorany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Ellipse 13">
            <a:extLst>
              <a:ext uri="{FF2B5EF4-FFF2-40B4-BE49-F238E27FC236}">
                <a16:creationId xmlns:a16="http://schemas.microsoft.com/office/drawing/2014/main" id="{AFBB4A11-0E44-0856-D920-6ACC384CD8DC}"/>
              </a:ext>
            </a:extLst>
          </p:cNvPr>
          <p:cNvSpPr/>
          <p:nvPr/>
        </p:nvSpPr>
        <p:spPr>
          <a:xfrm>
            <a:off x="831993" y="5735420"/>
            <a:ext cx="989995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D224E8B-F136-7CB6-8DF2-E69FD1407C00}"/>
              </a:ext>
            </a:extLst>
          </p:cNvPr>
          <p:cNvGrpSpPr/>
          <p:nvPr/>
        </p:nvGrpSpPr>
        <p:grpSpPr>
          <a:xfrm>
            <a:off x="2400390" y="4569053"/>
            <a:ext cx="8742531" cy="1075320"/>
            <a:chOff x="3637366" y="-1105746"/>
            <a:chExt cx="1163953" cy="3675209"/>
          </a:xfrm>
        </p:grpSpPr>
        <p:sp>
          <p:nvSpPr>
            <p:cNvPr id="19" name="Hexagone 18">
              <a:extLst>
                <a:ext uri="{FF2B5EF4-FFF2-40B4-BE49-F238E27FC236}">
                  <a16:creationId xmlns:a16="http://schemas.microsoft.com/office/drawing/2014/main" id="{A306868D-BE79-35BB-8D2F-95911DACAA54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0" name="Hexagone 4">
              <a:extLst>
                <a:ext uri="{FF2B5EF4-FFF2-40B4-BE49-F238E27FC236}">
                  <a16:creationId xmlns:a16="http://schemas.microsoft.com/office/drawing/2014/main" id="{1787ED69-64BF-B9A3-393A-6E1F634AC79F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omeny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fiainana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feno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sady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mandrakizay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1" name="Ellipse 30">
            <a:extLst>
              <a:ext uri="{FF2B5EF4-FFF2-40B4-BE49-F238E27FC236}">
                <a16:creationId xmlns:a16="http://schemas.microsoft.com/office/drawing/2014/main" id="{B44EA0B6-F6FE-6125-DC1A-7600DD1FA8E0}"/>
              </a:ext>
            </a:extLst>
          </p:cNvPr>
          <p:cNvSpPr/>
          <p:nvPr/>
        </p:nvSpPr>
        <p:spPr>
          <a:xfrm>
            <a:off x="951389" y="1174238"/>
            <a:ext cx="891950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65D303A-AC7A-FB59-515B-4F26079D06EC}"/>
              </a:ext>
            </a:extLst>
          </p:cNvPr>
          <p:cNvGrpSpPr/>
          <p:nvPr/>
        </p:nvGrpSpPr>
        <p:grpSpPr>
          <a:xfrm>
            <a:off x="1994053" y="1149136"/>
            <a:ext cx="5254874" cy="994339"/>
            <a:chOff x="3637366" y="-1095349"/>
            <a:chExt cx="1163953" cy="3455874"/>
          </a:xfrm>
        </p:grpSpPr>
        <p:sp>
          <p:nvSpPr>
            <p:cNvPr id="33" name="Hexagone 32">
              <a:extLst>
                <a:ext uri="{FF2B5EF4-FFF2-40B4-BE49-F238E27FC236}">
                  <a16:creationId xmlns:a16="http://schemas.microsoft.com/office/drawing/2014/main" id="{B7CDCB26-21F2-15BC-7EDD-A7AFA4ACDCCF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4" name="Hexagone 4">
              <a:extLst>
                <a:ext uri="{FF2B5EF4-FFF2-40B4-BE49-F238E27FC236}">
                  <a16:creationId xmlns:a16="http://schemas.microsoft.com/office/drawing/2014/main" id="{B9D94879-3485-A182-F72E-A84C527F5238}"/>
                </a:ext>
              </a:extLst>
            </p:cNvPr>
            <p:cNvSpPr txBox="1"/>
            <p:nvPr/>
          </p:nvSpPr>
          <p:spPr>
            <a:xfrm>
              <a:off x="3654679" y="-248038"/>
              <a:ext cx="1129328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antsoiny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hanaraka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Azy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5" name="Ellipse 34">
            <a:extLst>
              <a:ext uri="{FF2B5EF4-FFF2-40B4-BE49-F238E27FC236}">
                <a16:creationId xmlns:a16="http://schemas.microsoft.com/office/drawing/2014/main" id="{45274377-AE78-E0DD-75F1-73AAF8BFBCD8}"/>
              </a:ext>
            </a:extLst>
          </p:cNvPr>
          <p:cNvSpPr/>
          <p:nvPr/>
        </p:nvSpPr>
        <p:spPr>
          <a:xfrm>
            <a:off x="840996" y="3524956"/>
            <a:ext cx="1002343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C7BFEEDA-2C11-CE02-C746-21FE883E6F53}"/>
              </a:ext>
            </a:extLst>
          </p:cNvPr>
          <p:cNvGrpSpPr/>
          <p:nvPr/>
        </p:nvGrpSpPr>
        <p:grpSpPr>
          <a:xfrm>
            <a:off x="2072216" y="3483667"/>
            <a:ext cx="2109623" cy="994339"/>
            <a:chOff x="3637366" y="-1095349"/>
            <a:chExt cx="1163953" cy="3455874"/>
          </a:xfrm>
        </p:grpSpPr>
        <p:sp>
          <p:nvSpPr>
            <p:cNvPr id="37" name="Hexagone 36">
              <a:extLst>
                <a:ext uri="{FF2B5EF4-FFF2-40B4-BE49-F238E27FC236}">
                  <a16:creationId xmlns:a16="http://schemas.microsoft.com/office/drawing/2014/main" id="{193717BB-030F-4644-D0C6-A2E606347416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8" name="Hexagone 4">
              <a:extLst>
                <a:ext uri="{FF2B5EF4-FFF2-40B4-BE49-F238E27FC236}">
                  <a16:creationId xmlns:a16="http://schemas.microsoft.com/office/drawing/2014/main" id="{994434B5-54E1-47B6-1963-1C537A2A6F96}"/>
                </a:ext>
              </a:extLst>
            </p:cNvPr>
            <p:cNvSpPr txBox="1"/>
            <p:nvPr/>
          </p:nvSpPr>
          <p:spPr>
            <a:xfrm>
              <a:off x="3654679" y="-1086660"/>
              <a:ext cx="1129328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fantariny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9" name="Ellipse 38">
            <a:extLst>
              <a:ext uri="{FF2B5EF4-FFF2-40B4-BE49-F238E27FC236}">
                <a16:creationId xmlns:a16="http://schemas.microsoft.com/office/drawing/2014/main" id="{6F3B737C-6AA0-245A-6A9A-34DA922A1B6E}"/>
              </a:ext>
            </a:extLst>
          </p:cNvPr>
          <p:cNvSpPr/>
          <p:nvPr/>
        </p:nvSpPr>
        <p:spPr>
          <a:xfrm>
            <a:off x="97687" y="4660738"/>
            <a:ext cx="2109623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10+28</a:t>
            </a:r>
          </a:p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A7EFF108-E914-73B5-8219-567E840CA484}"/>
              </a:ext>
            </a:extLst>
          </p:cNvPr>
          <p:cNvGrpSpPr/>
          <p:nvPr/>
        </p:nvGrpSpPr>
        <p:grpSpPr>
          <a:xfrm>
            <a:off x="2207310" y="5685406"/>
            <a:ext cx="2109623" cy="1075320"/>
            <a:chOff x="3637366" y="-1105746"/>
            <a:chExt cx="1163953" cy="3675209"/>
          </a:xfrm>
        </p:grpSpPr>
        <p:sp>
          <p:nvSpPr>
            <p:cNvPr id="41" name="Hexagone 40">
              <a:extLst>
                <a:ext uri="{FF2B5EF4-FFF2-40B4-BE49-F238E27FC236}">
                  <a16:creationId xmlns:a16="http://schemas.microsoft.com/office/drawing/2014/main" id="{799845BD-AB14-AFF4-B337-03FF32C65F81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42" name="Hexagone 4">
              <a:extLst>
                <a:ext uri="{FF2B5EF4-FFF2-40B4-BE49-F238E27FC236}">
                  <a16:creationId xmlns:a16="http://schemas.microsoft.com/office/drawing/2014/main" id="{D8D243D2-D320-0D37-6844-9F33604E0EE2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arovany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675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31" grpId="0" animBg="1"/>
      <p:bldP spid="35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1E87E-0E82-0CB5-C346-D0AAB41E3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A805197-D1FE-C867-7EE7-C4A80B9FD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9CDCFA2-3E63-166C-FD72-B4783CF6C899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806D823E-344B-4D41-C6D9-55E64324D116}"/>
              </a:ext>
            </a:extLst>
          </p:cNvPr>
          <p:cNvGrpSpPr/>
          <p:nvPr/>
        </p:nvGrpSpPr>
        <p:grpSpPr>
          <a:xfrm>
            <a:off x="4275972" y="89363"/>
            <a:ext cx="3838337" cy="793676"/>
            <a:chOff x="484012" y="374885"/>
            <a:chExt cx="6437621" cy="71690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D7C737A-6AC5-5388-27E2-3D105854B481}"/>
                </a:ext>
              </a:extLst>
            </p:cNvPr>
            <p:cNvSpPr/>
            <p:nvPr/>
          </p:nvSpPr>
          <p:spPr>
            <a:xfrm>
              <a:off x="747927" y="374885"/>
              <a:ext cx="6173706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8B7C8A5-1012-6106-B283-F6D1AED4A209}"/>
                </a:ext>
              </a:extLst>
            </p:cNvPr>
            <p:cNvSpPr txBox="1"/>
            <p:nvPr/>
          </p:nvSpPr>
          <p:spPr>
            <a:xfrm>
              <a:off x="484012" y="378231"/>
              <a:ext cx="643762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 13</a:t>
              </a:r>
              <a:endParaRPr lang="fr-FR" sz="6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Ellipse 1">
            <a:extLst>
              <a:ext uri="{FF2B5EF4-FFF2-40B4-BE49-F238E27FC236}">
                <a16:creationId xmlns:a16="http://schemas.microsoft.com/office/drawing/2014/main" id="{781B7658-3550-79D6-ED72-918AD9CE7CF0}"/>
              </a:ext>
            </a:extLst>
          </p:cNvPr>
          <p:cNvSpPr/>
          <p:nvPr/>
        </p:nvSpPr>
        <p:spPr>
          <a:xfrm>
            <a:off x="5297758" y="1903741"/>
            <a:ext cx="1596484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2-17</a:t>
            </a:r>
          </a:p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B686A06C-B802-C277-3687-D6A618BB37FD}"/>
              </a:ext>
            </a:extLst>
          </p:cNvPr>
          <p:cNvGrpSpPr/>
          <p:nvPr/>
        </p:nvGrpSpPr>
        <p:grpSpPr>
          <a:xfrm>
            <a:off x="1062594" y="1895145"/>
            <a:ext cx="2882367" cy="997330"/>
            <a:chOff x="3637366" y="-1105746"/>
            <a:chExt cx="1163953" cy="3466271"/>
          </a:xfrm>
        </p:grpSpPr>
        <p:sp>
          <p:nvSpPr>
            <p:cNvPr id="9" name="Hexagone 8">
              <a:extLst>
                <a:ext uri="{FF2B5EF4-FFF2-40B4-BE49-F238E27FC236}">
                  <a16:creationId xmlns:a16="http://schemas.microsoft.com/office/drawing/2014/main" id="{0ECFF36F-529D-1F21-C544-E68301098674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0" name="Hexagone 4">
              <a:extLst>
                <a:ext uri="{FF2B5EF4-FFF2-40B4-BE49-F238E27FC236}">
                  <a16:creationId xmlns:a16="http://schemas.microsoft.com/office/drawing/2014/main" id="{DA6D51DD-DC67-A106-1F3E-C8F6CB92EFEF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15798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ampianariny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5EDD52F9-871F-6182-C798-C50B51DF190C}"/>
              </a:ext>
            </a:extLst>
          </p:cNvPr>
          <p:cNvGrpSpPr/>
          <p:nvPr/>
        </p:nvGrpSpPr>
        <p:grpSpPr>
          <a:xfrm>
            <a:off x="8426924" y="1898136"/>
            <a:ext cx="2318389" cy="994339"/>
            <a:chOff x="3637366" y="-1095349"/>
            <a:chExt cx="1163954" cy="3455874"/>
          </a:xfrm>
        </p:grpSpPr>
        <p:sp>
          <p:nvSpPr>
            <p:cNvPr id="12" name="Hexagone 11">
              <a:extLst>
                <a:ext uri="{FF2B5EF4-FFF2-40B4-BE49-F238E27FC236}">
                  <a16:creationId xmlns:a16="http://schemas.microsoft.com/office/drawing/2014/main" id="{4FDA5AFD-BDD4-3F56-0DB3-FCF7197076AF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Hexagone 4">
              <a:extLst>
                <a:ext uri="{FF2B5EF4-FFF2-40B4-BE49-F238E27FC236}">
                  <a16:creationId xmlns:a16="http://schemas.microsoft.com/office/drawing/2014/main" id="{D6973B32-57ED-CB40-ACFA-38B829412F33}"/>
                </a:ext>
              </a:extLst>
            </p:cNvPr>
            <p:cNvSpPr txBox="1"/>
            <p:nvPr/>
          </p:nvSpPr>
          <p:spPr>
            <a:xfrm>
              <a:off x="3671992" y="-1095349"/>
              <a:ext cx="1129328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tompoiny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Ellipse 13">
            <a:extLst>
              <a:ext uri="{FF2B5EF4-FFF2-40B4-BE49-F238E27FC236}">
                <a16:creationId xmlns:a16="http://schemas.microsoft.com/office/drawing/2014/main" id="{831EF757-1DA9-4BF5-23A2-6FCB551F2F64}"/>
              </a:ext>
            </a:extLst>
          </p:cNvPr>
          <p:cNvSpPr/>
          <p:nvPr/>
        </p:nvSpPr>
        <p:spPr>
          <a:xfrm>
            <a:off x="5035213" y="4711910"/>
            <a:ext cx="1948971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34-35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2880FE14-052D-8F87-1E8B-1AB3F61868E4}"/>
              </a:ext>
            </a:extLst>
          </p:cNvPr>
          <p:cNvGrpSpPr/>
          <p:nvPr/>
        </p:nvGrpSpPr>
        <p:grpSpPr>
          <a:xfrm>
            <a:off x="484059" y="4678557"/>
            <a:ext cx="3271250" cy="1075320"/>
            <a:chOff x="3637366" y="-1105746"/>
            <a:chExt cx="1163953" cy="3675209"/>
          </a:xfrm>
        </p:grpSpPr>
        <p:sp>
          <p:nvSpPr>
            <p:cNvPr id="16" name="Hexagone 15">
              <a:extLst>
                <a:ext uri="{FF2B5EF4-FFF2-40B4-BE49-F238E27FC236}">
                  <a16:creationId xmlns:a16="http://schemas.microsoft.com/office/drawing/2014/main" id="{44DBDB72-D3F6-312B-B241-BABCF9B2F9DC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7" name="Hexagone 4">
              <a:extLst>
                <a:ext uri="{FF2B5EF4-FFF2-40B4-BE49-F238E27FC236}">
                  <a16:creationId xmlns:a16="http://schemas.microsoft.com/office/drawing/2014/main" id="{424D171A-E54D-FAF2-E12B-01920EDE6CD6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toroiny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lalana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E0A7FDF9-1477-C839-FEBC-C3F9C478F7CD}"/>
              </a:ext>
            </a:extLst>
          </p:cNvPr>
          <p:cNvGrpSpPr/>
          <p:nvPr/>
        </p:nvGrpSpPr>
        <p:grpSpPr>
          <a:xfrm>
            <a:off x="8264086" y="4678557"/>
            <a:ext cx="3271250" cy="1075320"/>
            <a:chOff x="3637366" y="-1105746"/>
            <a:chExt cx="1163953" cy="3675209"/>
          </a:xfrm>
        </p:grpSpPr>
        <p:sp>
          <p:nvSpPr>
            <p:cNvPr id="19" name="Hexagone 18">
              <a:extLst>
                <a:ext uri="{FF2B5EF4-FFF2-40B4-BE49-F238E27FC236}">
                  <a16:creationId xmlns:a16="http://schemas.microsoft.com/office/drawing/2014/main" id="{0D5988ED-9A31-68B3-83A3-2E287D09AE76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0" name="Hexagone 4">
              <a:extLst>
                <a:ext uri="{FF2B5EF4-FFF2-40B4-BE49-F238E27FC236}">
                  <a16:creationId xmlns:a16="http://schemas.microsoft.com/office/drawing/2014/main" id="{8CDDF8EF-E09A-A848-3A2F-470FAB268FC5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ampiavahiny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7D9FAAC9-7D2B-D6EE-000C-6C344E80D84D}"/>
              </a:ext>
            </a:extLst>
          </p:cNvPr>
          <p:cNvSpPr txBox="1"/>
          <p:nvPr/>
        </p:nvSpPr>
        <p:spPr>
          <a:xfrm>
            <a:off x="4354649" y="1195808"/>
            <a:ext cx="3838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fanasan-tongotra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FE05589-F4FB-3B3C-C2E6-3ED06131E257}"/>
              </a:ext>
            </a:extLst>
          </p:cNvPr>
          <p:cNvSpPr txBox="1"/>
          <p:nvPr/>
        </p:nvSpPr>
        <p:spPr>
          <a:xfrm>
            <a:off x="4176831" y="3989093"/>
            <a:ext cx="3838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Didim-pitiavana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07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A815A-672E-7929-A79C-3C3392F21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AD7B6BF-0D5E-98DE-F0FF-AA5831DAF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22EBF08-E330-D836-11E9-775D5B5AA3D6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8712B31-7EB8-A7E1-0EA1-B7BA1F026E05}"/>
              </a:ext>
            </a:extLst>
          </p:cNvPr>
          <p:cNvGrpSpPr/>
          <p:nvPr/>
        </p:nvGrpSpPr>
        <p:grpSpPr>
          <a:xfrm>
            <a:off x="4000310" y="56969"/>
            <a:ext cx="4107645" cy="852172"/>
            <a:chOff x="484012" y="374885"/>
            <a:chExt cx="6437621" cy="71690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DDE6A7B-B8BE-F1F9-AAF0-E1F5B99A4892}"/>
                </a:ext>
              </a:extLst>
            </p:cNvPr>
            <p:cNvSpPr/>
            <p:nvPr/>
          </p:nvSpPr>
          <p:spPr>
            <a:xfrm>
              <a:off x="747927" y="374885"/>
              <a:ext cx="6173706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30E2607-5530-28FE-5C41-5A56BCDAD832}"/>
                </a:ext>
              </a:extLst>
            </p:cNvPr>
            <p:cNvSpPr txBox="1"/>
            <p:nvPr/>
          </p:nvSpPr>
          <p:spPr>
            <a:xfrm>
              <a:off x="484012" y="378231"/>
              <a:ext cx="643762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 14</a:t>
              </a:r>
              <a:endParaRPr lang="fr-FR" sz="6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Ellipse 1">
            <a:extLst>
              <a:ext uri="{FF2B5EF4-FFF2-40B4-BE49-F238E27FC236}">
                <a16:creationId xmlns:a16="http://schemas.microsoft.com/office/drawing/2014/main" id="{FB1DA3B1-1C43-AF68-45A6-3AA85DFAD6E0}"/>
              </a:ext>
            </a:extLst>
          </p:cNvPr>
          <p:cNvSpPr/>
          <p:nvPr/>
        </p:nvSpPr>
        <p:spPr>
          <a:xfrm>
            <a:off x="5110783" y="1775037"/>
            <a:ext cx="1399322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1-6</a:t>
            </a:r>
          </a:p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934DB99C-5F75-339C-46AB-17B96D0C5EFF}"/>
              </a:ext>
            </a:extLst>
          </p:cNvPr>
          <p:cNvGrpSpPr/>
          <p:nvPr/>
        </p:nvGrpSpPr>
        <p:grpSpPr>
          <a:xfrm>
            <a:off x="8610051" y="1705169"/>
            <a:ext cx="2881758" cy="994339"/>
            <a:chOff x="3605961" y="-1095349"/>
            <a:chExt cx="1195358" cy="3455874"/>
          </a:xfrm>
        </p:grpSpPr>
        <p:sp>
          <p:nvSpPr>
            <p:cNvPr id="12" name="Hexagone 11">
              <a:extLst>
                <a:ext uri="{FF2B5EF4-FFF2-40B4-BE49-F238E27FC236}">
                  <a16:creationId xmlns:a16="http://schemas.microsoft.com/office/drawing/2014/main" id="{9C64DD2D-4EE4-C2CB-7002-D93112731D3F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Hexagone 4">
              <a:extLst>
                <a:ext uri="{FF2B5EF4-FFF2-40B4-BE49-F238E27FC236}">
                  <a16:creationId xmlns:a16="http://schemas.microsoft.com/office/drawing/2014/main" id="{F9EFBCDB-F1E4-7D99-6E24-80AB79F2510E}"/>
                </a:ext>
              </a:extLst>
            </p:cNvPr>
            <p:cNvSpPr txBox="1"/>
            <p:nvPr/>
          </p:nvSpPr>
          <p:spPr>
            <a:xfrm>
              <a:off x="3605961" y="-180101"/>
              <a:ext cx="1163953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omeny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toky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Ellipse 13">
            <a:extLst>
              <a:ext uri="{FF2B5EF4-FFF2-40B4-BE49-F238E27FC236}">
                <a16:creationId xmlns:a16="http://schemas.microsoft.com/office/drawing/2014/main" id="{C757356F-DD6B-8CC0-F8B7-EAC7BAF93982}"/>
              </a:ext>
            </a:extLst>
          </p:cNvPr>
          <p:cNvSpPr/>
          <p:nvPr/>
        </p:nvSpPr>
        <p:spPr>
          <a:xfrm>
            <a:off x="4552151" y="3589383"/>
            <a:ext cx="1794562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7-11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1A31C3DB-FAFF-BB6F-D08E-000DC86374BD}"/>
              </a:ext>
            </a:extLst>
          </p:cNvPr>
          <p:cNvGrpSpPr/>
          <p:nvPr/>
        </p:nvGrpSpPr>
        <p:grpSpPr>
          <a:xfrm>
            <a:off x="593169" y="3512140"/>
            <a:ext cx="3005571" cy="1075320"/>
            <a:chOff x="3637366" y="-1105746"/>
            <a:chExt cx="1163953" cy="3675209"/>
          </a:xfrm>
        </p:grpSpPr>
        <p:sp>
          <p:nvSpPr>
            <p:cNvPr id="16" name="Hexagone 15">
              <a:extLst>
                <a:ext uri="{FF2B5EF4-FFF2-40B4-BE49-F238E27FC236}">
                  <a16:creationId xmlns:a16="http://schemas.microsoft.com/office/drawing/2014/main" id="{A3A274D5-BB43-838D-7FE2-266E3FAA6683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7" name="Hexagone 4">
              <a:extLst>
                <a:ext uri="{FF2B5EF4-FFF2-40B4-BE49-F238E27FC236}">
                  <a16:creationId xmlns:a16="http://schemas.microsoft.com/office/drawing/2014/main" id="{241104F0-4984-7A45-75F2-71CEFAC90055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ampianariny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451CB4E0-A458-746E-C76E-8128B4A19AFC}"/>
              </a:ext>
            </a:extLst>
          </p:cNvPr>
          <p:cNvSpPr txBox="1"/>
          <p:nvPr/>
        </p:nvSpPr>
        <p:spPr>
          <a:xfrm>
            <a:off x="3180945" y="1055272"/>
            <a:ext cx="6253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Lalana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mankany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amin’ny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Ray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8250F80-2210-2C71-CEBF-56BF777E85CF}"/>
              </a:ext>
            </a:extLst>
          </p:cNvPr>
          <p:cNvSpPr txBox="1"/>
          <p:nvPr/>
        </p:nvSpPr>
        <p:spPr>
          <a:xfrm>
            <a:off x="4383963" y="2924978"/>
            <a:ext cx="2560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finoana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8E57F37-8DC7-C94E-D7B4-B6DE76A215DD}"/>
              </a:ext>
            </a:extLst>
          </p:cNvPr>
          <p:cNvSpPr/>
          <p:nvPr/>
        </p:nvSpPr>
        <p:spPr>
          <a:xfrm>
            <a:off x="4535919" y="5540984"/>
            <a:ext cx="1934352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12-14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5C0D1EA1-BA07-15DF-EE0F-B7983087934C}"/>
              </a:ext>
            </a:extLst>
          </p:cNvPr>
          <p:cNvGrpSpPr/>
          <p:nvPr/>
        </p:nvGrpSpPr>
        <p:grpSpPr>
          <a:xfrm>
            <a:off x="508986" y="1664678"/>
            <a:ext cx="3271250" cy="1075320"/>
            <a:chOff x="3637366" y="-1105746"/>
            <a:chExt cx="1163953" cy="3675209"/>
          </a:xfrm>
        </p:grpSpPr>
        <p:sp>
          <p:nvSpPr>
            <p:cNvPr id="25" name="Hexagone 24">
              <a:extLst>
                <a:ext uri="{FF2B5EF4-FFF2-40B4-BE49-F238E27FC236}">
                  <a16:creationId xmlns:a16="http://schemas.microsoft.com/office/drawing/2014/main" id="{C42B8E96-E37D-51A0-33F6-4ED1FD510B0F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6" name="Hexagone 4">
              <a:extLst>
                <a:ext uri="{FF2B5EF4-FFF2-40B4-BE49-F238E27FC236}">
                  <a16:creationId xmlns:a16="http://schemas.microsoft.com/office/drawing/2014/main" id="{12493DBF-D6F7-2109-4AB1-7B2B04674CDB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ampiononiny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5EDA491F-AAF9-526E-97F4-7A5B92A1CFA2}"/>
              </a:ext>
            </a:extLst>
          </p:cNvPr>
          <p:cNvSpPr txBox="1"/>
          <p:nvPr/>
        </p:nvSpPr>
        <p:spPr>
          <a:xfrm>
            <a:off x="3780236" y="4894230"/>
            <a:ext cx="4729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asa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lehibe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noho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izany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3591F9DE-BF53-C020-7281-92029FDC57E6}"/>
              </a:ext>
            </a:extLst>
          </p:cNvPr>
          <p:cNvGrpSpPr/>
          <p:nvPr/>
        </p:nvGrpSpPr>
        <p:grpSpPr>
          <a:xfrm>
            <a:off x="7389534" y="3512140"/>
            <a:ext cx="4729654" cy="1075320"/>
            <a:chOff x="3637366" y="-1105746"/>
            <a:chExt cx="1163953" cy="3675209"/>
          </a:xfrm>
        </p:grpSpPr>
        <p:sp>
          <p:nvSpPr>
            <p:cNvPr id="29" name="Hexagone 28">
              <a:extLst>
                <a:ext uri="{FF2B5EF4-FFF2-40B4-BE49-F238E27FC236}">
                  <a16:creationId xmlns:a16="http://schemas.microsoft.com/office/drawing/2014/main" id="{92AA1C79-32E7-D135-BD8C-C639EF915949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0" name="Hexagone 4">
              <a:extLst>
                <a:ext uri="{FF2B5EF4-FFF2-40B4-BE49-F238E27FC236}">
                  <a16:creationId xmlns:a16="http://schemas.microsoft.com/office/drawing/2014/main" id="{CADE5A39-325D-3786-127A-3F3AF1FF88E1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ampisehoany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Ray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8248A236-55B8-13F0-ABEA-7CE5BDEC47EF}"/>
              </a:ext>
            </a:extLst>
          </p:cNvPr>
          <p:cNvGrpSpPr/>
          <p:nvPr/>
        </p:nvGrpSpPr>
        <p:grpSpPr>
          <a:xfrm>
            <a:off x="1870841" y="5540984"/>
            <a:ext cx="1791398" cy="1075320"/>
            <a:chOff x="3637366" y="-1105746"/>
            <a:chExt cx="1163953" cy="3675209"/>
          </a:xfrm>
        </p:grpSpPr>
        <p:sp>
          <p:nvSpPr>
            <p:cNvPr id="32" name="Hexagone 31">
              <a:extLst>
                <a:ext uri="{FF2B5EF4-FFF2-40B4-BE49-F238E27FC236}">
                  <a16:creationId xmlns:a16="http://schemas.microsoft.com/office/drawing/2014/main" id="{E2C2A412-9DDA-1F87-A436-11635F35B88F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3" name="Hexagone 4">
              <a:extLst>
                <a:ext uri="{FF2B5EF4-FFF2-40B4-BE49-F238E27FC236}">
                  <a16:creationId xmlns:a16="http://schemas.microsoft.com/office/drawing/2014/main" id="{E0A6DF9C-D88E-0B74-7CEB-A43C2840BD8F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irahiny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A8AEA8F2-AE44-51B9-F57B-2F1B96E3E223}"/>
              </a:ext>
            </a:extLst>
          </p:cNvPr>
          <p:cNvGrpSpPr/>
          <p:nvPr/>
        </p:nvGrpSpPr>
        <p:grpSpPr>
          <a:xfrm>
            <a:off x="7548631" y="5489789"/>
            <a:ext cx="2881758" cy="994339"/>
            <a:chOff x="3605961" y="-1095349"/>
            <a:chExt cx="1195358" cy="3455874"/>
          </a:xfrm>
        </p:grpSpPr>
        <p:sp>
          <p:nvSpPr>
            <p:cNvPr id="35" name="Hexagone 34">
              <a:extLst>
                <a:ext uri="{FF2B5EF4-FFF2-40B4-BE49-F238E27FC236}">
                  <a16:creationId xmlns:a16="http://schemas.microsoft.com/office/drawing/2014/main" id="{A7809C1D-B2C0-FBF1-AECC-4DE6565B7FCE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6" name="Hexagone 4">
              <a:extLst>
                <a:ext uri="{FF2B5EF4-FFF2-40B4-BE49-F238E27FC236}">
                  <a16:creationId xmlns:a16="http://schemas.microsoft.com/office/drawing/2014/main" id="{EFD1AD6F-A080-D308-73F9-A177A574D765}"/>
                </a:ext>
              </a:extLst>
            </p:cNvPr>
            <p:cNvSpPr txBox="1"/>
            <p:nvPr/>
          </p:nvSpPr>
          <p:spPr>
            <a:xfrm>
              <a:off x="3605961" y="-180101"/>
              <a:ext cx="1163953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omeny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toky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941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21" grpId="0"/>
      <p:bldP spid="22" grpId="0"/>
      <p:bldP spid="23" grpId="0" animBg="1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ECB5F-6F94-362F-9828-38EF78784F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085A3AC-70AE-BBE4-E1AD-2EC228F10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818A4CE-0756-1F69-D114-155C150079F6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E9CC0F49-0441-E8DA-8E52-85F9CCC51F42}"/>
              </a:ext>
            </a:extLst>
          </p:cNvPr>
          <p:cNvSpPr/>
          <p:nvPr/>
        </p:nvSpPr>
        <p:spPr>
          <a:xfrm>
            <a:off x="5234908" y="1841317"/>
            <a:ext cx="1956052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15-17</a:t>
            </a:r>
          </a:p>
          <a:p>
            <a:pPr algn="ctr"/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7A034C1E-8B8C-B123-A368-0321CD2458D0}"/>
              </a:ext>
            </a:extLst>
          </p:cNvPr>
          <p:cNvGrpSpPr/>
          <p:nvPr/>
        </p:nvGrpSpPr>
        <p:grpSpPr>
          <a:xfrm>
            <a:off x="8699163" y="1786154"/>
            <a:ext cx="2881758" cy="994339"/>
            <a:chOff x="3605961" y="-1095349"/>
            <a:chExt cx="1195358" cy="3455874"/>
          </a:xfrm>
        </p:grpSpPr>
        <p:sp>
          <p:nvSpPr>
            <p:cNvPr id="12" name="Hexagone 11">
              <a:extLst>
                <a:ext uri="{FF2B5EF4-FFF2-40B4-BE49-F238E27FC236}">
                  <a16:creationId xmlns:a16="http://schemas.microsoft.com/office/drawing/2014/main" id="{6879BF7B-EC93-6F72-A682-30867193E389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Hexagone 4">
              <a:extLst>
                <a:ext uri="{FF2B5EF4-FFF2-40B4-BE49-F238E27FC236}">
                  <a16:creationId xmlns:a16="http://schemas.microsoft.com/office/drawing/2014/main" id="{542182B8-0893-72B7-0237-E15A43E46A10}"/>
                </a:ext>
              </a:extLst>
            </p:cNvPr>
            <p:cNvSpPr txBox="1"/>
            <p:nvPr/>
          </p:nvSpPr>
          <p:spPr>
            <a:xfrm>
              <a:off x="3605961" y="-180101"/>
              <a:ext cx="1163953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onenany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Ellipse 13">
            <a:extLst>
              <a:ext uri="{FF2B5EF4-FFF2-40B4-BE49-F238E27FC236}">
                <a16:creationId xmlns:a16="http://schemas.microsoft.com/office/drawing/2014/main" id="{CA2A979F-A2BF-56AC-B234-A0B9B9100345}"/>
              </a:ext>
            </a:extLst>
          </p:cNvPr>
          <p:cNvSpPr/>
          <p:nvPr/>
        </p:nvSpPr>
        <p:spPr>
          <a:xfrm>
            <a:off x="5283594" y="4728293"/>
            <a:ext cx="1941327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18-20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BFC9135F-DF24-7EF7-29D6-E0B72C408384}"/>
              </a:ext>
            </a:extLst>
          </p:cNvPr>
          <p:cNvGrpSpPr/>
          <p:nvPr/>
        </p:nvGrpSpPr>
        <p:grpSpPr>
          <a:xfrm>
            <a:off x="611079" y="4391828"/>
            <a:ext cx="3005571" cy="1290543"/>
            <a:chOff x="3637366" y="-2050270"/>
            <a:chExt cx="1163953" cy="4410795"/>
          </a:xfrm>
        </p:grpSpPr>
        <p:sp>
          <p:nvSpPr>
            <p:cNvPr id="16" name="Hexagone 15">
              <a:extLst>
                <a:ext uri="{FF2B5EF4-FFF2-40B4-BE49-F238E27FC236}">
                  <a16:creationId xmlns:a16="http://schemas.microsoft.com/office/drawing/2014/main" id="{F9A48648-6196-88BC-CA47-6771122EA811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7" name="Hexagone 4">
              <a:extLst>
                <a:ext uri="{FF2B5EF4-FFF2-40B4-BE49-F238E27FC236}">
                  <a16:creationId xmlns:a16="http://schemas.microsoft.com/office/drawing/2014/main" id="{64288EEB-B9D7-7031-0E23-CBD49138CECF}"/>
                </a:ext>
              </a:extLst>
            </p:cNvPr>
            <p:cNvSpPr txBox="1"/>
            <p:nvPr/>
          </p:nvSpPr>
          <p:spPr>
            <a:xfrm>
              <a:off x="3654679" y="-2050270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ampiononiny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AC7B7276-3E8F-CAB2-6546-5F1FF9F9F0AA}"/>
              </a:ext>
            </a:extLst>
          </p:cNvPr>
          <p:cNvSpPr txBox="1"/>
          <p:nvPr/>
        </p:nvSpPr>
        <p:spPr>
          <a:xfrm>
            <a:off x="4266714" y="1078268"/>
            <a:ext cx="3975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Mpananatra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hafa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19EA598-F96F-F264-081A-27DF93273950}"/>
              </a:ext>
            </a:extLst>
          </p:cNvPr>
          <p:cNvSpPr txBox="1"/>
          <p:nvPr/>
        </p:nvSpPr>
        <p:spPr>
          <a:xfrm>
            <a:off x="3919095" y="3999994"/>
            <a:ext cx="4855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ianareo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no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hahita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Ahy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5A31A475-6153-73E9-94FB-12488B075349}"/>
              </a:ext>
            </a:extLst>
          </p:cNvPr>
          <p:cNvGrpSpPr/>
          <p:nvPr/>
        </p:nvGrpSpPr>
        <p:grpSpPr>
          <a:xfrm>
            <a:off x="578700" y="1180733"/>
            <a:ext cx="3271250" cy="2049517"/>
            <a:chOff x="3637366" y="-1728600"/>
            <a:chExt cx="1163953" cy="4505750"/>
          </a:xfrm>
        </p:grpSpPr>
        <p:sp>
          <p:nvSpPr>
            <p:cNvPr id="25" name="Hexagone 24">
              <a:extLst>
                <a:ext uri="{FF2B5EF4-FFF2-40B4-BE49-F238E27FC236}">
                  <a16:creationId xmlns:a16="http://schemas.microsoft.com/office/drawing/2014/main" id="{D9112E30-1491-9953-8A11-788AD51F51D3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6" name="Hexagone 4">
              <a:extLst>
                <a:ext uri="{FF2B5EF4-FFF2-40B4-BE49-F238E27FC236}">
                  <a16:creationId xmlns:a16="http://schemas.microsoft.com/office/drawing/2014/main" id="{28983D0F-4EDA-7391-7180-96A0B95B23EF}"/>
                </a:ext>
              </a:extLst>
            </p:cNvPr>
            <p:cNvSpPr txBox="1"/>
            <p:nvPr/>
          </p:nvSpPr>
          <p:spPr>
            <a:xfrm>
              <a:off x="3648887" y="-1728600"/>
              <a:ext cx="1129328" cy="45057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atrehiny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mandrakariva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455291BC-4B19-41D8-079E-08341B4B4AAA}"/>
              </a:ext>
            </a:extLst>
          </p:cNvPr>
          <p:cNvGrpSpPr/>
          <p:nvPr/>
        </p:nvGrpSpPr>
        <p:grpSpPr>
          <a:xfrm>
            <a:off x="8542273" y="4707880"/>
            <a:ext cx="3271250" cy="1075320"/>
            <a:chOff x="3637366" y="-1303991"/>
            <a:chExt cx="1163953" cy="3675209"/>
          </a:xfrm>
        </p:grpSpPr>
        <p:sp>
          <p:nvSpPr>
            <p:cNvPr id="9" name="Hexagone 8">
              <a:extLst>
                <a:ext uri="{FF2B5EF4-FFF2-40B4-BE49-F238E27FC236}">
                  <a16:creationId xmlns:a16="http://schemas.microsoft.com/office/drawing/2014/main" id="{8BDBF125-66C3-F16D-5419-DD4C1970698A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0" name="Hexagone 4">
              <a:extLst>
                <a:ext uri="{FF2B5EF4-FFF2-40B4-BE49-F238E27FC236}">
                  <a16:creationId xmlns:a16="http://schemas.microsoft.com/office/drawing/2014/main" id="{190B066E-6ED8-6C36-0BDA-30857CB9E4AA}"/>
                </a:ext>
              </a:extLst>
            </p:cNvPr>
            <p:cNvSpPr txBox="1"/>
            <p:nvPr/>
          </p:nvSpPr>
          <p:spPr>
            <a:xfrm>
              <a:off x="3637366" y="-1303991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ampiavahiny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FF8961CC-B134-92DE-B950-926B17389569}"/>
              </a:ext>
            </a:extLst>
          </p:cNvPr>
          <p:cNvGrpSpPr/>
          <p:nvPr/>
        </p:nvGrpSpPr>
        <p:grpSpPr>
          <a:xfrm>
            <a:off x="4000310" y="56969"/>
            <a:ext cx="4107645" cy="852172"/>
            <a:chOff x="484012" y="374885"/>
            <a:chExt cx="6437621" cy="71690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D3A4583-606B-0E9C-D45D-986EF17A1917}"/>
                </a:ext>
              </a:extLst>
            </p:cNvPr>
            <p:cNvSpPr/>
            <p:nvPr/>
          </p:nvSpPr>
          <p:spPr>
            <a:xfrm>
              <a:off x="747927" y="374885"/>
              <a:ext cx="6173706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1880B4DF-B619-F88F-DCF4-809C11D05948}"/>
                </a:ext>
              </a:extLst>
            </p:cNvPr>
            <p:cNvSpPr txBox="1"/>
            <p:nvPr/>
          </p:nvSpPr>
          <p:spPr>
            <a:xfrm>
              <a:off x="484012" y="378231"/>
              <a:ext cx="643762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 14</a:t>
              </a:r>
              <a:endParaRPr lang="fr-FR" sz="6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638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EC911-F773-1086-BF8D-431F18F61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60E34E2-6A24-7D51-4092-44811CE66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0D8EEF7-62A1-C158-5B4D-9CA6ED8DDD53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471E123A-452C-20BF-924C-DFBC0A658833}"/>
              </a:ext>
            </a:extLst>
          </p:cNvPr>
          <p:cNvSpPr/>
          <p:nvPr/>
        </p:nvSpPr>
        <p:spPr>
          <a:xfrm>
            <a:off x="4982194" y="2047516"/>
            <a:ext cx="1941173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21-26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E1267E0-7B06-3DAE-4DCD-1BA44E95B38E}"/>
              </a:ext>
            </a:extLst>
          </p:cNvPr>
          <p:cNvSpPr txBox="1"/>
          <p:nvPr/>
        </p:nvSpPr>
        <p:spPr>
          <a:xfrm>
            <a:off x="5252099" y="1181556"/>
            <a:ext cx="1401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Didy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C56B3F3D-9E81-579F-4D7F-4DFADAEB3F8D}"/>
              </a:ext>
            </a:extLst>
          </p:cNvPr>
          <p:cNvGrpSpPr/>
          <p:nvPr/>
        </p:nvGrpSpPr>
        <p:grpSpPr>
          <a:xfrm>
            <a:off x="902367" y="1969622"/>
            <a:ext cx="2759872" cy="1075320"/>
            <a:chOff x="3637366" y="-1105746"/>
            <a:chExt cx="1163953" cy="3675209"/>
          </a:xfrm>
        </p:grpSpPr>
        <p:sp>
          <p:nvSpPr>
            <p:cNvPr id="32" name="Hexagone 31">
              <a:extLst>
                <a:ext uri="{FF2B5EF4-FFF2-40B4-BE49-F238E27FC236}">
                  <a16:creationId xmlns:a16="http://schemas.microsoft.com/office/drawing/2014/main" id="{34890E52-54C4-958D-F923-41FD7B2F6683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3" name="Hexagone 4">
              <a:extLst>
                <a:ext uri="{FF2B5EF4-FFF2-40B4-BE49-F238E27FC236}">
                  <a16:creationId xmlns:a16="http://schemas.microsoft.com/office/drawing/2014/main" id="{839EF053-0A6D-177A-8545-C7CC0B64C5EA}"/>
                </a:ext>
              </a:extLst>
            </p:cNvPr>
            <p:cNvSpPr txBox="1"/>
            <p:nvPr/>
          </p:nvSpPr>
          <p:spPr>
            <a:xfrm>
              <a:off x="3637366" y="-1105746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toro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lalana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FD857220-41A9-703F-C6D2-A41BB17D088B}"/>
              </a:ext>
            </a:extLst>
          </p:cNvPr>
          <p:cNvGrpSpPr/>
          <p:nvPr/>
        </p:nvGrpSpPr>
        <p:grpSpPr>
          <a:xfrm>
            <a:off x="7758837" y="2010113"/>
            <a:ext cx="3932017" cy="994339"/>
            <a:chOff x="3605961" y="-1095349"/>
            <a:chExt cx="1195358" cy="3455874"/>
          </a:xfrm>
        </p:grpSpPr>
        <p:sp>
          <p:nvSpPr>
            <p:cNvPr id="35" name="Hexagone 34">
              <a:extLst>
                <a:ext uri="{FF2B5EF4-FFF2-40B4-BE49-F238E27FC236}">
                  <a16:creationId xmlns:a16="http://schemas.microsoft.com/office/drawing/2014/main" id="{BCDDC6AE-100D-E851-056A-C9B695F551E3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6" name="Hexagone 4">
              <a:extLst>
                <a:ext uri="{FF2B5EF4-FFF2-40B4-BE49-F238E27FC236}">
                  <a16:creationId xmlns:a16="http://schemas.microsoft.com/office/drawing/2014/main" id="{01112073-ED4E-B40D-A1D3-6ABC1E7A97B3}"/>
                </a:ext>
              </a:extLst>
            </p:cNvPr>
            <p:cNvSpPr txBox="1"/>
            <p:nvPr/>
          </p:nvSpPr>
          <p:spPr>
            <a:xfrm>
              <a:off x="3605961" y="-180101"/>
              <a:ext cx="1163953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marika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Fitiavana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2B381C0D-9F7C-A991-48D9-812681365637}"/>
              </a:ext>
            </a:extLst>
          </p:cNvPr>
          <p:cNvSpPr txBox="1"/>
          <p:nvPr/>
        </p:nvSpPr>
        <p:spPr>
          <a:xfrm>
            <a:off x="4738835" y="4053758"/>
            <a:ext cx="2427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Fiadanana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7FDF1F4-78C9-F8A7-DFE5-3CA531E2C07B}"/>
              </a:ext>
            </a:extLst>
          </p:cNvPr>
          <p:cNvSpPr/>
          <p:nvPr/>
        </p:nvSpPr>
        <p:spPr>
          <a:xfrm>
            <a:off x="4982194" y="4794813"/>
            <a:ext cx="2016088" cy="891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27-31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FF8C399-618D-A4D8-1BD7-E13E5F3D86DB}"/>
              </a:ext>
            </a:extLst>
          </p:cNvPr>
          <p:cNvGrpSpPr/>
          <p:nvPr/>
        </p:nvGrpSpPr>
        <p:grpSpPr>
          <a:xfrm>
            <a:off x="625433" y="4469297"/>
            <a:ext cx="3005570" cy="1288508"/>
            <a:chOff x="3637366" y="-2043315"/>
            <a:chExt cx="1163953" cy="4403840"/>
          </a:xfrm>
        </p:grpSpPr>
        <p:sp>
          <p:nvSpPr>
            <p:cNvPr id="28" name="Hexagone 27">
              <a:extLst>
                <a:ext uri="{FF2B5EF4-FFF2-40B4-BE49-F238E27FC236}">
                  <a16:creationId xmlns:a16="http://schemas.microsoft.com/office/drawing/2014/main" id="{108B3066-C7A5-D6BB-06F6-2F722C6FBD5B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9" name="Hexagone 4">
              <a:extLst>
                <a:ext uri="{FF2B5EF4-FFF2-40B4-BE49-F238E27FC236}">
                  <a16:creationId xmlns:a16="http://schemas.microsoft.com/office/drawing/2014/main" id="{09DD5DE5-8446-FB0D-7545-7E637A9DE289}"/>
                </a:ext>
              </a:extLst>
            </p:cNvPr>
            <p:cNvSpPr txBox="1"/>
            <p:nvPr/>
          </p:nvSpPr>
          <p:spPr>
            <a:xfrm>
              <a:off x="3637366" y="-2043315"/>
              <a:ext cx="1129328" cy="3675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ampiavahiny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A875A362-DF75-226D-61C7-61462BBEC9AF}"/>
              </a:ext>
            </a:extLst>
          </p:cNvPr>
          <p:cNvGrpSpPr/>
          <p:nvPr/>
        </p:nvGrpSpPr>
        <p:grpSpPr>
          <a:xfrm>
            <a:off x="7707184" y="4743618"/>
            <a:ext cx="3932017" cy="994339"/>
            <a:chOff x="3605961" y="-1095349"/>
            <a:chExt cx="1195358" cy="3455874"/>
          </a:xfrm>
        </p:grpSpPr>
        <p:sp>
          <p:nvSpPr>
            <p:cNvPr id="37" name="Hexagone 36">
              <a:extLst>
                <a:ext uri="{FF2B5EF4-FFF2-40B4-BE49-F238E27FC236}">
                  <a16:creationId xmlns:a16="http://schemas.microsoft.com/office/drawing/2014/main" id="{1DC06BE2-7132-23F5-0B81-9485BCAAEB7A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8" name="Hexagone 4">
              <a:extLst>
                <a:ext uri="{FF2B5EF4-FFF2-40B4-BE49-F238E27FC236}">
                  <a16:creationId xmlns:a16="http://schemas.microsoft.com/office/drawing/2014/main" id="{3A85B9A8-E5C6-5095-DC37-7010CFF8C855}"/>
                </a:ext>
              </a:extLst>
            </p:cNvPr>
            <p:cNvSpPr txBox="1"/>
            <p:nvPr/>
          </p:nvSpPr>
          <p:spPr>
            <a:xfrm>
              <a:off x="3605961" y="-180101"/>
              <a:ext cx="1163953" cy="157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ametrahany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lova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394FD62A-FE12-38A4-8FFD-C9484CB63C81}"/>
              </a:ext>
            </a:extLst>
          </p:cNvPr>
          <p:cNvGrpSpPr/>
          <p:nvPr/>
        </p:nvGrpSpPr>
        <p:grpSpPr>
          <a:xfrm>
            <a:off x="4000310" y="56969"/>
            <a:ext cx="4107645" cy="852172"/>
            <a:chOff x="484012" y="374885"/>
            <a:chExt cx="6437621" cy="716906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2382A07-E928-6A82-EC9E-ED112A0D6883}"/>
                </a:ext>
              </a:extLst>
            </p:cNvPr>
            <p:cNvSpPr/>
            <p:nvPr/>
          </p:nvSpPr>
          <p:spPr>
            <a:xfrm>
              <a:off x="747927" y="374885"/>
              <a:ext cx="6173706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4C1102B4-A3DA-7A3A-7116-6484A3449A90}"/>
                </a:ext>
              </a:extLst>
            </p:cNvPr>
            <p:cNvSpPr txBox="1"/>
            <p:nvPr/>
          </p:nvSpPr>
          <p:spPr>
            <a:xfrm>
              <a:off x="484012" y="378231"/>
              <a:ext cx="643762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 14</a:t>
              </a:r>
              <a:endParaRPr lang="fr-FR" sz="6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246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/>
      <p:bldP spid="18" grpId="0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988ED-2AE8-4F89-63CA-98CEBDADA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786E99C-4BF4-EE19-8BC0-69A624D6F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032F5B9-16B8-18E6-ABEC-461A5D439A74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461A5B4-9F8D-E8BA-A8F9-E167968D1E7D}"/>
              </a:ext>
            </a:extLst>
          </p:cNvPr>
          <p:cNvGrpSpPr/>
          <p:nvPr/>
        </p:nvGrpSpPr>
        <p:grpSpPr>
          <a:xfrm>
            <a:off x="1640498" y="2381188"/>
            <a:ext cx="9299252" cy="1871487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46386FF-69CB-29FC-1E82-2BC533A730B3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3BDED3D-A4B3-7446-3FF8-2A92D8997633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kern="1200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… DIA TIA AZY HATRAMIN’NY FARANY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532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48AC2-A032-C401-FAD9-999ECD2FB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C3E31F48-9A6D-8C7D-54CE-48C3C4A78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02B974C-87CD-2741-1DAB-55F1676C58FC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84460707-CD1E-3D8B-B8DF-C625E6B807A7}"/>
              </a:ext>
            </a:extLst>
          </p:cNvPr>
          <p:cNvGrpSpPr/>
          <p:nvPr/>
        </p:nvGrpSpPr>
        <p:grpSpPr>
          <a:xfrm>
            <a:off x="2224959" y="27680"/>
            <a:ext cx="8191659" cy="748511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38D9450-5E94-DC72-0260-97DFC1439945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0874BE2-AAF0-EB87-8EAC-3F136B8B3F1D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kern="1200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HATRAMIN’NY FARANY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27349684-9341-E61E-1726-CA894E1D58FE}"/>
              </a:ext>
            </a:extLst>
          </p:cNvPr>
          <p:cNvGrpSpPr/>
          <p:nvPr/>
        </p:nvGrpSpPr>
        <p:grpSpPr>
          <a:xfrm>
            <a:off x="727700" y="860545"/>
            <a:ext cx="2978477" cy="1346521"/>
            <a:chOff x="2438399" y="67733"/>
            <a:chExt cx="3251200" cy="3251200"/>
          </a:xfrm>
        </p:grpSpPr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6B2AAE9B-61D8-2F64-3CA3-F95BB95D2339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9" name="Ellipse 4">
              <a:extLst>
                <a:ext uri="{FF2B5EF4-FFF2-40B4-BE49-F238E27FC236}">
                  <a16:creationId xmlns:a16="http://schemas.microsoft.com/office/drawing/2014/main" id="{6A2F0545-32A2-527C-FA42-EEA4168B3DB3}"/>
                </a:ext>
              </a:extLst>
            </p:cNvPr>
            <p:cNvSpPr txBox="1"/>
            <p:nvPr/>
          </p:nvSpPr>
          <p:spPr>
            <a:xfrm>
              <a:off x="2530658" y="361575"/>
              <a:ext cx="3066680" cy="24738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fahatanterahany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5E5F84F3-B485-7E29-B188-60B367521C66}"/>
              </a:ext>
            </a:extLst>
          </p:cNvPr>
          <p:cNvGrpSpPr/>
          <p:nvPr/>
        </p:nvGrpSpPr>
        <p:grpSpPr>
          <a:xfrm>
            <a:off x="4636706" y="860545"/>
            <a:ext cx="2978477" cy="1346521"/>
            <a:chOff x="2438399" y="67733"/>
            <a:chExt cx="3251200" cy="3251200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BB3C6C4-3D81-9E6E-E9CB-4908CC912865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2" name="Ellipse 4">
              <a:extLst>
                <a:ext uri="{FF2B5EF4-FFF2-40B4-BE49-F238E27FC236}">
                  <a16:creationId xmlns:a16="http://schemas.microsoft.com/office/drawing/2014/main" id="{F3DE9EDE-781A-2BEE-4ACA-614E97CC4C66}"/>
                </a:ext>
              </a:extLst>
            </p:cNvPr>
            <p:cNvSpPr txBox="1"/>
            <p:nvPr/>
          </p:nvSpPr>
          <p:spPr>
            <a:xfrm>
              <a:off x="2530658" y="361575"/>
              <a:ext cx="3066680" cy="24738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fetrany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8AA3D548-C3F6-13F1-E914-B4C915B02021}"/>
              </a:ext>
            </a:extLst>
          </p:cNvPr>
          <p:cNvGrpSpPr/>
          <p:nvPr/>
        </p:nvGrpSpPr>
        <p:grpSpPr>
          <a:xfrm>
            <a:off x="8485823" y="860545"/>
            <a:ext cx="2978477" cy="1346521"/>
            <a:chOff x="2438399" y="67733"/>
            <a:chExt cx="3251200" cy="3251200"/>
          </a:xfrm>
        </p:grpSpPr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78DAB36-A86D-C5F1-ABA8-FCA9A62D432F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5" name="Ellipse 4">
              <a:extLst>
                <a:ext uri="{FF2B5EF4-FFF2-40B4-BE49-F238E27FC236}">
                  <a16:creationId xmlns:a16="http://schemas.microsoft.com/office/drawing/2014/main" id="{615D77DB-D6AF-E96C-B474-F006B314A6ED}"/>
                </a:ext>
              </a:extLst>
            </p:cNvPr>
            <p:cNvSpPr txBox="1"/>
            <p:nvPr/>
          </p:nvSpPr>
          <p:spPr>
            <a:xfrm>
              <a:off x="2530658" y="361575"/>
              <a:ext cx="3066680" cy="24738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faharetany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DEAF4229-6B31-C114-22AC-AB7DA0B1DCE6}"/>
              </a:ext>
            </a:extLst>
          </p:cNvPr>
          <p:cNvGrpSpPr/>
          <p:nvPr/>
        </p:nvGrpSpPr>
        <p:grpSpPr>
          <a:xfrm>
            <a:off x="727700" y="2239153"/>
            <a:ext cx="3005571" cy="1011145"/>
            <a:chOff x="3637366" y="-1095349"/>
            <a:chExt cx="1163953" cy="3455874"/>
          </a:xfrm>
        </p:grpSpPr>
        <p:sp>
          <p:nvSpPr>
            <p:cNvPr id="17" name="Hexagone 16">
              <a:extLst>
                <a:ext uri="{FF2B5EF4-FFF2-40B4-BE49-F238E27FC236}">
                  <a16:creationId xmlns:a16="http://schemas.microsoft.com/office/drawing/2014/main" id="{75CF7325-B85E-7B3A-0318-7164AF718A9C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8" name="Hexagone 4">
              <a:extLst>
                <a:ext uri="{FF2B5EF4-FFF2-40B4-BE49-F238E27FC236}">
                  <a16:creationId xmlns:a16="http://schemas.microsoft.com/office/drawing/2014/main" id="{3DCE03AE-91B0-34F1-3EDA-0E85048CA6BF}"/>
                </a:ext>
              </a:extLst>
            </p:cNvPr>
            <p:cNvSpPr txBox="1"/>
            <p:nvPr/>
          </p:nvSpPr>
          <p:spPr>
            <a:xfrm>
              <a:off x="3654679" y="-410944"/>
              <a:ext cx="1129328" cy="2035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fanampiana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2" name="Image 21">
            <a:extLst>
              <a:ext uri="{FF2B5EF4-FFF2-40B4-BE49-F238E27FC236}">
                <a16:creationId xmlns:a16="http://schemas.microsoft.com/office/drawing/2014/main" id="{047CFBD0-D2B4-7E35-1732-68CB82982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524" y="3282386"/>
            <a:ext cx="2444404" cy="3439281"/>
          </a:xfrm>
          <a:prstGeom prst="rect">
            <a:avLst/>
          </a:prstGeom>
        </p:spPr>
      </p:pic>
      <p:grpSp>
        <p:nvGrpSpPr>
          <p:cNvPr id="23" name="Groupe 22">
            <a:extLst>
              <a:ext uri="{FF2B5EF4-FFF2-40B4-BE49-F238E27FC236}">
                <a16:creationId xmlns:a16="http://schemas.microsoft.com/office/drawing/2014/main" id="{43130D3F-532C-3349-8741-C3C2E97B46BE}"/>
              </a:ext>
            </a:extLst>
          </p:cNvPr>
          <p:cNvGrpSpPr/>
          <p:nvPr/>
        </p:nvGrpSpPr>
        <p:grpSpPr>
          <a:xfrm>
            <a:off x="4492406" y="2239154"/>
            <a:ext cx="3267073" cy="1011145"/>
            <a:chOff x="3637366" y="-1095349"/>
            <a:chExt cx="1163953" cy="3455874"/>
          </a:xfrm>
        </p:grpSpPr>
        <p:sp>
          <p:nvSpPr>
            <p:cNvPr id="24" name="Hexagone 23">
              <a:extLst>
                <a:ext uri="{FF2B5EF4-FFF2-40B4-BE49-F238E27FC236}">
                  <a16:creationId xmlns:a16="http://schemas.microsoft.com/office/drawing/2014/main" id="{9EDF277E-8523-8F48-9124-12F5A6C75F35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5" name="Hexagone 4">
              <a:extLst>
                <a:ext uri="{FF2B5EF4-FFF2-40B4-BE49-F238E27FC236}">
                  <a16:creationId xmlns:a16="http://schemas.microsoft.com/office/drawing/2014/main" id="{2E6FFD71-3517-B364-3E3D-F27EEEEBE7BC}"/>
                </a:ext>
              </a:extLst>
            </p:cNvPr>
            <p:cNvSpPr txBox="1"/>
            <p:nvPr/>
          </p:nvSpPr>
          <p:spPr>
            <a:xfrm>
              <a:off x="3654679" y="-410944"/>
              <a:ext cx="1129328" cy="2035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izay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manaiky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CDF79629-1976-2039-EE49-53ADBF410F4D}"/>
              </a:ext>
            </a:extLst>
          </p:cNvPr>
          <p:cNvGrpSpPr/>
          <p:nvPr/>
        </p:nvGrpSpPr>
        <p:grpSpPr>
          <a:xfrm>
            <a:off x="4541001" y="3322882"/>
            <a:ext cx="3267073" cy="1011145"/>
            <a:chOff x="3637366" y="-1095349"/>
            <a:chExt cx="1163953" cy="3455874"/>
          </a:xfrm>
        </p:grpSpPr>
        <p:sp>
          <p:nvSpPr>
            <p:cNvPr id="27" name="Hexagone 26">
              <a:extLst>
                <a:ext uri="{FF2B5EF4-FFF2-40B4-BE49-F238E27FC236}">
                  <a16:creationId xmlns:a16="http://schemas.microsoft.com/office/drawing/2014/main" id="{A75D8660-6F42-1C5D-F589-9C016E2C8F32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8" name="Hexagone 4">
              <a:extLst>
                <a:ext uri="{FF2B5EF4-FFF2-40B4-BE49-F238E27FC236}">
                  <a16:creationId xmlns:a16="http://schemas.microsoft.com/office/drawing/2014/main" id="{CC4A29DC-1218-18A3-05C5-A4F42E29B271}"/>
                </a:ext>
              </a:extLst>
            </p:cNvPr>
            <p:cNvSpPr txBox="1"/>
            <p:nvPr/>
          </p:nvSpPr>
          <p:spPr>
            <a:xfrm>
              <a:off x="3654679" y="-410944"/>
              <a:ext cx="1129328" cy="2035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0F396AA5-F2D7-BE1B-695B-E7447F6B7D7A}"/>
              </a:ext>
            </a:extLst>
          </p:cNvPr>
          <p:cNvGrpSpPr/>
          <p:nvPr/>
        </p:nvGrpSpPr>
        <p:grpSpPr>
          <a:xfrm>
            <a:off x="4541002" y="5449842"/>
            <a:ext cx="3267073" cy="1011145"/>
            <a:chOff x="3637366" y="-1095349"/>
            <a:chExt cx="1163953" cy="3455874"/>
          </a:xfrm>
        </p:grpSpPr>
        <p:sp>
          <p:nvSpPr>
            <p:cNvPr id="30" name="Hexagone 29">
              <a:extLst>
                <a:ext uri="{FF2B5EF4-FFF2-40B4-BE49-F238E27FC236}">
                  <a16:creationId xmlns:a16="http://schemas.microsoft.com/office/drawing/2014/main" id="{A8B08465-2480-989E-E0FF-76DE386BC6FB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1" name="Hexagone 4">
              <a:extLst>
                <a:ext uri="{FF2B5EF4-FFF2-40B4-BE49-F238E27FC236}">
                  <a16:creationId xmlns:a16="http://schemas.microsoft.com/office/drawing/2014/main" id="{9954DB80-7606-D5A4-4D4B-F757BF84DCA5}"/>
                </a:ext>
              </a:extLst>
            </p:cNvPr>
            <p:cNvSpPr txBox="1"/>
            <p:nvPr/>
          </p:nvSpPr>
          <p:spPr>
            <a:xfrm>
              <a:off x="3654679" y="-410944"/>
              <a:ext cx="1129328" cy="2035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Fibebahana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8868086E-8224-6A28-2B01-76EC14885E93}"/>
              </a:ext>
            </a:extLst>
          </p:cNvPr>
          <p:cNvGrpSpPr/>
          <p:nvPr/>
        </p:nvGrpSpPr>
        <p:grpSpPr>
          <a:xfrm>
            <a:off x="4541002" y="4386362"/>
            <a:ext cx="3267073" cy="1011145"/>
            <a:chOff x="3637366" y="-1095349"/>
            <a:chExt cx="1163953" cy="3455874"/>
          </a:xfrm>
        </p:grpSpPr>
        <p:sp>
          <p:nvSpPr>
            <p:cNvPr id="33" name="Hexagone 32">
              <a:extLst>
                <a:ext uri="{FF2B5EF4-FFF2-40B4-BE49-F238E27FC236}">
                  <a16:creationId xmlns:a16="http://schemas.microsoft.com/office/drawing/2014/main" id="{597A248E-F5FD-2F9F-92FD-C0ACA940F422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4" name="Hexagone 4">
              <a:extLst>
                <a:ext uri="{FF2B5EF4-FFF2-40B4-BE49-F238E27FC236}">
                  <a16:creationId xmlns:a16="http://schemas.microsoft.com/office/drawing/2014/main" id="{BEE1B2B8-8A68-7272-12BD-4079900D1777}"/>
                </a:ext>
              </a:extLst>
            </p:cNvPr>
            <p:cNvSpPr txBox="1"/>
            <p:nvPr/>
          </p:nvSpPr>
          <p:spPr>
            <a:xfrm>
              <a:off x="3654679" y="-410944"/>
              <a:ext cx="1129328" cy="2035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Sakramenta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6B46F6B1-1322-D067-C842-71C7D007BE02}"/>
              </a:ext>
            </a:extLst>
          </p:cNvPr>
          <p:cNvGrpSpPr/>
          <p:nvPr/>
        </p:nvGrpSpPr>
        <p:grpSpPr>
          <a:xfrm>
            <a:off x="8458730" y="2789986"/>
            <a:ext cx="3267073" cy="1011145"/>
            <a:chOff x="3637366" y="-1095349"/>
            <a:chExt cx="1163953" cy="3455874"/>
          </a:xfrm>
        </p:grpSpPr>
        <p:sp>
          <p:nvSpPr>
            <p:cNvPr id="36" name="Hexagone 35">
              <a:extLst>
                <a:ext uri="{FF2B5EF4-FFF2-40B4-BE49-F238E27FC236}">
                  <a16:creationId xmlns:a16="http://schemas.microsoft.com/office/drawing/2014/main" id="{B32423ED-E578-51D9-9E15-2E28FFC79C9C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7" name="Hexagone 4">
              <a:extLst>
                <a:ext uri="{FF2B5EF4-FFF2-40B4-BE49-F238E27FC236}">
                  <a16:creationId xmlns:a16="http://schemas.microsoft.com/office/drawing/2014/main" id="{ED4547AD-30C6-D242-1886-252D1A85C379}"/>
                </a:ext>
              </a:extLst>
            </p:cNvPr>
            <p:cNvSpPr txBox="1"/>
            <p:nvPr/>
          </p:nvSpPr>
          <p:spPr>
            <a:xfrm>
              <a:off x="3654679" y="-410944"/>
              <a:ext cx="1129328" cy="2035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dieny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izao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9ECAFA38-B577-011A-7AB3-8CBA02229676}"/>
              </a:ext>
            </a:extLst>
          </p:cNvPr>
          <p:cNvGrpSpPr/>
          <p:nvPr/>
        </p:nvGrpSpPr>
        <p:grpSpPr>
          <a:xfrm>
            <a:off x="8410137" y="4864612"/>
            <a:ext cx="3267073" cy="1011145"/>
            <a:chOff x="3637366" y="-1095349"/>
            <a:chExt cx="1163953" cy="3455874"/>
          </a:xfrm>
        </p:grpSpPr>
        <p:sp>
          <p:nvSpPr>
            <p:cNvPr id="39" name="Hexagone 38">
              <a:extLst>
                <a:ext uri="{FF2B5EF4-FFF2-40B4-BE49-F238E27FC236}">
                  <a16:creationId xmlns:a16="http://schemas.microsoft.com/office/drawing/2014/main" id="{10B94CB2-C5DB-01BF-A28E-C693B80B95A3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40" name="Hexagone 4">
              <a:extLst>
                <a:ext uri="{FF2B5EF4-FFF2-40B4-BE49-F238E27FC236}">
                  <a16:creationId xmlns:a16="http://schemas.microsoft.com/office/drawing/2014/main" id="{5326C489-B5D2-E983-889F-1E6F877E081B}"/>
                </a:ext>
              </a:extLst>
            </p:cNvPr>
            <p:cNvSpPr txBox="1"/>
            <p:nvPr/>
          </p:nvSpPr>
          <p:spPr>
            <a:xfrm>
              <a:off x="3654679" y="-410944"/>
              <a:ext cx="1129328" cy="2035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mandrakizay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767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D0DEFF4-6D87-F917-6CD8-21C1EF534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BFE9027-33EA-CCB2-64D4-3A9F4E03813F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7D73EB0-184E-BD79-0EB4-D31B020F3B80}"/>
              </a:ext>
            </a:extLst>
          </p:cNvPr>
          <p:cNvGrpSpPr/>
          <p:nvPr/>
        </p:nvGrpSpPr>
        <p:grpSpPr>
          <a:xfrm>
            <a:off x="3925395" y="2614007"/>
            <a:ext cx="5284706" cy="1629985"/>
            <a:chOff x="497097" y="374885"/>
            <a:chExt cx="6321873" cy="7135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864CBAF-189F-D710-E5E6-A887E09B8B58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7DF9C558-C2BA-87AB-4351-FBDF5AB93513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algn="ctr" defTabSz="1644650">
                <a:spcBef>
                  <a:spcPct val="0"/>
                </a:spcBef>
              </a:pPr>
              <a:r>
                <a:rPr lang="fr-FR" sz="6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KÔNTEKSTA JAONA 10 - 14</a:t>
              </a:r>
              <a:endParaRPr lang="fr-FR" sz="6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139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7C1EB-2D7C-B79E-E05B-36BC4AA1A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EDBB6CD-A3CE-F770-03D5-605325347D26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07F78E3-8C61-A659-EA06-6F0D4952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5254BC1F-6B67-5A42-D14E-CD1E96A7A5F4}"/>
              </a:ext>
            </a:extLst>
          </p:cNvPr>
          <p:cNvGrpSpPr/>
          <p:nvPr/>
        </p:nvGrpSpPr>
        <p:grpSpPr>
          <a:xfrm>
            <a:off x="937986" y="33243"/>
            <a:ext cx="7531767" cy="738822"/>
            <a:chOff x="497097" y="374885"/>
            <a:chExt cx="6321873" cy="7135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08CC8D7-3497-C31F-938C-C453AD68951D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F39109C1-314D-BB73-2A91-F0BF8BF3DF78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Filazantsara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araka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an’i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endParaRPr lang="fr-FR" sz="4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4B384401-480F-203C-D0B0-73FE1C73E646}"/>
              </a:ext>
            </a:extLst>
          </p:cNvPr>
          <p:cNvGrpSpPr/>
          <p:nvPr/>
        </p:nvGrpSpPr>
        <p:grpSpPr>
          <a:xfrm>
            <a:off x="191027" y="741651"/>
            <a:ext cx="2920035" cy="1381440"/>
            <a:chOff x="3637366" y="-1095349"/>
            <a:chExt cx="1163953" cy="3455874"/>
          </a:xfrm>
        </p:grpSpPr>
        <p:sp>
          <p:nvSpPr>
            <p:cNvPr id="32" name="Hexagone 31">
              <a:extLst>
                <a:ext uri="{FF2B5EF4-FFF2-40B4-BE49-F238E27FC236}">
                  <a16:creationId xmlns:a16="http://schemas.microsoft.com/office/drawing/2014/main" id="{1C8B19FA-054C-03DF-4431-26AC69FE690F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3" name="Hexagone 4">
              <a:extLst>
                <a:ext uri="{FF2B5EF4-FFF2-40B4-BE49-F238E27FC236}">
                  <a16:creationId xmlns:a16="http://schemas.microsoft.com/office/drawing/2014/main" id="{BB0FDC3B-291C-39BB-6FD8-623BE63D84FF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Soratr’i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3DA3C8-6074-07FA-F92E-F957FE5366C0}"/>
              </a:ext>
            </a:extLst>
          </p:cNvPr>
          <p:cNvGrpSpPr/>
          <p:nvPr/>
        </p:nvGrpSpPr>
        <p:grpSpPr>
          <a:xfrm>
            <a:off x="191027" y="2141004"/>
            <a:ext cx="2920035" cy="1069684"/>
            <a:chOff x="3637366" y="-1095349"/>
            <a:chExt cx="1163953" cy="3455874"/>
          </a:xfrm>
        </p:grpSpPr>
        <p:sp>
          <p:nvSpPr>
            <p:cNvPr id="35" name="Hexagone 34">
              <a:extLst>
                <a:ext uri="{FF2B5EF4-FFF2-40B4-BE49-F238E27FC236}">
                  <a16:creationId xmlns:a16="http://schemas.microsoft.com/office/drawing/2014/main" id="{F697717E-B3AF-6E8C-51F9-CF359BDFF959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6" name="Hexagone 4">
              <a:extLst>
                <a:ext uri="{FF2B5EF4-FFF2-40B4-BE49-F238E27FC236}">
                  <a16:creationId xmlns:a16="http://schemas.microsoft.com/office/drawing/2014/main" id="{8BF790F3-6728-9B70-7F15-F42A73AA750C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Fotoana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7AF3AEE5-2B08-189D-9694-5872E988B1F2}"/>
              </a:ext>
            </a:extLst>
          </p:cNvPr>
          <p:cNvGrpSpPr/>
          <p:nvPr/>
        </p:nvGrpSpPr>
        <p:grpSpPr>
          <a:xfrm>
            <a:off x="191029" y="3221215"/>
            <a:ext cx="2920035" cy="1069684"/>
            <a:chOff x="3637366" y="-1095349"/>
            <a:chExt cx="1163953" cy="3455874"/>
          </a:xfrm>
        </p:grpSpPr>
        <p:sp>
          <p:nvSpPr>
            <p:cNvPr id="38" name="Hexagone 37">
              <a:extLst>
                <a:ext uri="{FF2B5EF4-FFF2-40B4-BE49-F238E27FC236}">
                  <a16:creationId xmlns:a16="http://schemas.microsoft.com/office/drawing/2014/main" id="{CDC474E4-9A79-B0AB-D2C1-7D799A30CDBB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9" name="Hexagone 4">
              <a:extLst>
                <a:ext uri="{FF2B5EF4-FFF2-40B4-BE49-F238E27FC236}">
                  <a16:creationId xmlns:a16="http://schemas.microsoft.com/office/drawing/2014/main" id="{38E2CB22-42E7-CBFB-2DD6-84F8E8187703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Toerana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BE59DD21-8168-D78C-A45C-3D2D633A44E6}"/>
              </a:ext>
            </a:extLst>
          </p:cNvPr>
          <p:cNvGrpSpPr/>
          <p:nvPr/>
        </p:nvGrpSpPr>
        <p:grpSpPr>
          <a:xfrm>
            <a:off x="191029" y="4308813"/>
            <a:ext cx="2920035" cy="1069684"/>
            <a:chOff x="3637366" y="-1095349"/>
            <a:chExt cx="1163953" cy="3455874"/>
          </a:xfrm>
        </p:grpSpPr>
        <p:sp>
          <p:nvSpPr>
            <p:cNvPr id="41" name="Hexagone 40">
              <a:extLst>
                <a:ext uri="{FF2B5EF4-FFF2-40B4-BE49-F238E27FC236}">
                  <a16:creationId xmlns:a16="http://schemas.microsoft.com/office/drawing/2014/main" id="{E59661B2-769F-1D17-09A5-CFBED3ACDA09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42" name="Hexagone 4">
              <a:extLst>
                <a:ext uri="{FF2B5EF4-FFF2-40B4-BE49-F238E27FC236}">
                  <a16:creationId xmlns:a16="http://schemas.microsoft.com/office/drawing/2014/main" id="{CC70DBC1-DC4F-98CF-D161-437E8024ED3A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iza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?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75218C28-7929-557D-527D-64FA19A6AA30}"/>
              </a:ext>
            </a:extLst>
          </p:cNvPr>
          <p:cNvGrpSpPr/>
          <p:nvPr/>
        </p:nvGrpSpPr>
        <p:grpSpPr>
          <a:xfrm>
            <a:off x="191029" y="5391304"/>
            <a:ext cx="2920035" cy="1069684"/>
            <a:chOff x="3637366" y="-1095349"/>
            <a:chExt cx="1163953" cy="3455874"/>
          </a:xfrm>
        </p:grpSpPr>
        <p:sp>
          <p:nvSpPr>
            <p:cNvPr id="44" name="Hexagone 43">
              <a:extLst>
                <a:ext uri="{FF2B5EF4-FFF2-40B4-BE49-F238E27FC236}">
                  <a16:creationId xmlns:a16="http://schemas.microsoft.com/office/drawing/2014/main" id="{63EF5871-EB27-71A4-C565-8FF6DEF5D2EE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45" name="Hexagone 4">
              <a:extLst>
                <a:ext uri="{FF2B5EF4-FFF2-40B4-BE49-F238E27FC236}">
                  <a16:creationId xmlns:a16="http://schemas.microsoft.com/office/drawing/2014/main" id="{7D38A544-0B00-760A-37EB-A48D40C08E8B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Mpanoratra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B5C79326-B316-9119-E446-96877E5AE9CC}"/>
              </a:ext>
            </a:extLst>
          </p:cNvPr>
          <p:cNvSpPr txBox="1"/>
          <p:nvPr/>
        </p:nvSpPr>
        <p:spPr>
          <a:xfrm>
            <a:off x="3300503" y="1078427"/>
            <a:ext cx="1383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Jaona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9580CDE1-6FF3-DA3D-739E-7020FD5D127F}"/>
              </a:ext>
            </a:extLst>
          </p:cNvPr>
          <p:cNvSpPr txBox="1"/>
          <p:nvPr/>
        </p:nvSpPr>
        <p:spPr>
          <a:xfrm>
            <a:off x="5269677" y="1099002"/>
            <a:ext cx="1383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Jao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68EB211-6365-892D-F5B8-7E9215394866}"/>
              </a:ext>
            </a:extLst>
          </p:cNvPr>
          <p:cNvSpPr txBox="1"/>
          <p:nvPr/>
        </p:nvSpPr>
        <p:spPr>
          <a:xfrm>
            <a:off x="7189111" y="1110093"/>
            <a:ext cx="1383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Jao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350B722F-1768-CF2C-EE28-E9FE8E745FE8}"/>
              </a:ext>
            </a:extLst>
          </p:cNvPr>
          <p:cNvSpPr txBox="1"/>
          <p:nvPr/>
        </p:nvSpPr>
        <p:spPr>
          <a:xfrm>
            <a:off x="8951590" y="1110093"/>
            <a:ext cx="1383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Jao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DB9E81E5-C18D-DF59-75F4-9D7F3977752E}"/>
              </a:ext>
            </a:extLst>
          </p:cNvPr>
          <p:cNvSpPr txBox="1"/>
          <p:nvPr/>
        </p:nvSpPr>
        <p:spPr>
          <a:xfrm>
            <a:off x="10714070" y="1110093"/>
            <a:ext cx="1383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Apôk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D461992-A12F-197C-9220-D44460B3D112}"/>
              </a:ext>
            </a:extLst>
          </p:cNvPr>
          <p:cNvSpPr txBox="1"/>
          <p:nvPr/>
        </p:nvSpPr>
        <p:spPr>
          <a:xfrm>
            <a:off x="3300503" y="2276403"/>
            <a:ext cx="8915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faramparan’ny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1</a:t>
            </a:r>
            <a:r>
              <a:rPr lang="fr-FR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s. –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fiandohan’ny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2</a:t>
            </a:r>
            <a:r>
              <a:rPr lang="fr-FR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ème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s.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4C1D14F-ADAA-3315-EA2C-00CD8EB04072}"/>
              </a:ext>
            </a:extLst>
          </p:cNvPr>
          <p:cNvSpPr txBox="1"/>
          <p:nvPr/>
        </p:nvSpPr>
        <p:spPr>
          <a:xfrm>
            <a:off x="3300503" y="3349150"/>
            <a:ext cx="17576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Efesosy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215E6649-927D-24DA-7DC9-74203CC93224}"/>
              </a:ext>
            </a:extLst>
          </p:cNvPr>
          <p:cNvSpPr txBox="1"/>
          <p:nvPr/>
        </p:nvSpPr>
        <p:spPr>
          <a:xfrm>
            <a:off x="3300503" y="4421897"/>
            <a:ext cx="7311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zanak’i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Zebedio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rahalahin’i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Jakôba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19FDB8A8-F1D0-5D7D-0094-118D6BBB055E}"/>
              </a:ext>
            </a:extLst>
          </p:cNvPr>
          <p:cNvSpPr txBox="1"/>
          <p:nvPr/>
        </p:nvSpPr>
        <p:spPr>
          <a:xfrm>
            <a:off x="3300503" y="5494644"/>
            <a:ext cx="7311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ireo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mpianatr’io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Jaona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Apôstôly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io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620E000F-9CD0-6C70-3502-4444B366FFB4}"/>
              </a:ext>
            </a:extLst>
          </p:cNvPr>
          <p:cNvSpPr txBox="1"/>
          <p:nvPr/>
        </p:nvSpPr>
        <p:spPr>
          <a:xfrm>
            <a:off x="9091302" y="41722"/>
            <a:ext cx="2722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Momba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azy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9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42ADA-3168-5D8A-628A-1FAA496D0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301A8EE8-8626-5F05-64F2-2869F7297792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A98EF55-33B3-8302-BBE5-B908501C7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E3568B8-6A89-541F-9015-3B8D3E465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21" y="760699"/>
            <a:ext cx="12192000" cy="5884955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055955EC-1C58-9B6F-D00B-A6A7AFC0B816}"/>
              </a:ext>
            </a:extLst>
          </p:cNvPr>
          <p:cNvGrpSpPr/>
          <p:nvPr/>
        </p:nvGrpSpPr>
        <p:grpSpPr>
          <a:xfrm>
            <a:off x="918405" y="21878"/>
            <a:ext cx="7531767" cy="738822"/>
            <a:chOff x="497097" y="374885"/>
            <a:chExt cx="6321873" cy="71356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33ABAD9-1890-21C2-13CF-CCA9E638E093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5938757-DE09-CA32-4D8A-28245539155A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Filazantsara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araka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an’i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endParaRPr lang="fr-FR" sz="4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6762F59E-62B8-CD49-1420-B01FA7F540A0}"/>
              </a:ext>
            </a:extLst>
          </p:cNvPr>
          <p:cNvSpPr txBox="1"/>
          <p:nvPr/>
        </p:nvSpPr>
        <p:spPr>
          <a:xfrm>
            <a:off x="9121080" y="44392"/>
            <a:ext cx="1853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Efesosy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91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ABFF9-990C-7C20-9C60-20558ACDB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F5B65D58-5BFA-8AFB-D2EC-F1F8C7A49126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7FD2DF4-F03B-A036-CDDA-CA85778CC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901F09FB-D5B7-D934-A4DB-9697D061D619}"/>
              </a:ext>
            </a:extLst>
          </p:cNvPr>
          <p:cNvGrpSpPr/>
          <p:nvPr/>
        </p:nvGrpSpPr>
        <p:grpSpPr>
          <a:xfrm>
            <a:off x="918405" y="21878"/>
            <a:ext cx="7531767" cy="738822"/>
            <a:chOff x="497097" y="374885"/>
            <a:chExt cx="6321873" cy="71356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47049F4-A2F9-25B7-8A19-39544F340438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FDB54670-56AB-5F1C-0C9B-4EB91FAC8C24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Filazantsara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araka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an’i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endParaRPr lang="fr-FR" sz="4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9A950BD8-E22F-040F-A3F0-33FC2F10939B}"/>
              </a:ext>
            </a:extLst>
          </p:cNvPr>
          <p:cNvSpPr txBox="1"/>
          <p:nvPr/>
        </p:nvSpPr>
        <p:spPr>
          <a:xfrm>
            <a:off x="9121080" y="44392"/>
            <a:ext cx="2039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Toetrany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51A57231-87DE-4E27-6CA6-23EB072DE09D}"/>
              </a:ext>
            </a:extLst>
          </p:cNvPr>
          <p:cNvGrpSpPr/>
          <p:nvPr/>
        </p:nvGrpSpPr>
        <p:grpSpPr>
          <a:xfrm>
            <a:off x="682032" y="2150630"/>
            <a:ext cx="10131778" cy="1891380"/>
            <a:chOff x="3637366" y="-1095349"/>
            <a:chExt cx="1163953" cy="3455874"/>
          </a:xfrm>
        </p:grpSpPr>
        <p:sp>
          <p:nvSpPr>
            <p:cNvPr id="9" name="Hexagone 8">
              <a:extLst>
                <a:ext uri="{FF2B5EF4-FFF2-40B4-BE49-F238E27FC236}">
                  <a16:creationId xmlns:a16="http://schemas.microsoft.com/office/drawing/2014/main" id="{CFC6B2AF-A684-A694-3D3C-011480EEB11A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1" name="Hexagone 4">
              <a:extLst>
                <a:ext uri="{FF2B5EF4-FFF2-40B4-BE49-F238E27FC236}">
                  <a16:creationId xmlns:a16="http://schemas.microsoft.com/office/drawing/2014/main" id="{CDCF263E-579A-11F3-5F5A-B8DCC1BAAB39}"/>
                </a:ext>
              </a:extLst>
            </p:cNvPr>
            <p:cNvSpPr txBox="1"/>
            <p:nvPr/>
          </p:nvSpPr>
          <p:spPr>
            <a:xfrm>
              <a:off x="3654679" y="-782663"/>
              <a:ext cx="1129328" cy="27344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mameno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izay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voalaza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ao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amin’ireo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Filazantsara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synôptika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Matio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/ Marka /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Lioka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527C3642-F567-8417-4B15-E0A7BABC1898}"/>
              </a:ext>
            </a:extLst>
          </p:cNvPr>
          <p:cNvGrpSpPr/>
          <p:nvPr/>
        </p:nvGrpSpPr>
        <p:grpSpPr>
          <a:xfrm>
            <a:off x="832735" y="4183699"/>
            <a:ext cx="9691101" cy="1133053"/>
            <a:chOff x="3637366" y="-1095349"/>
            <a:chExt cx="1163953" cy="3455874"/>
          </a:xfrm>
        </p:grpSpPr>
        <p:sp>
          <p:nvSpPr>
            <p:cNvPr id="13" name="Hexagone 12">
              <a:extLst>
                <a:ext uri="{FF2B5EF4-FFF2-40B4-BE49-F238E27FC236}">
                  <a16:creationId xmlns:a16="http://schemas.microsoft.com/office/drawing/2014/main" id="{D71AEC28-1D0A-F62E-8DEE-C0BD27C13AF9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4" name="Hexagone 4">
              <a:extLst>
                <a:ext uri="{FF2B5EF4-FFF2-40B4-BE49-F238E27FC236}">
                  <a16:creationId xmlns:a16="http://schemas.microsoft.com/office/drawing/2014/main" id="{F3EBFA60-C1A0-C55A-A451-8FDF7CE5BDB4}"/>
                </a:ext>
              </a:extLst>
            </p:cNvPr>
            <p:cNvSpPr txBox="1"/>
            <p:nvPr/>
          </p:nvSpPr>
          <p:spPr>
            <a:xfrm>
              <a:off x="3654679" y="-782663"/>
              <a:ext cx="1129328" cy="27344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manambara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avy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hatrany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fa i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Jesosy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no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Kristy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9070725-C42E-F0B7-2EEB-8E3467C5FF92}"/>
              </a:ext>
            </a:extLst>
          </p:cNvPr>
          <p:cNvGrpSpPr/>
          <p:nvPr/>
        </p:nvGrpSpPr>
        <p:grpSpPr>
          <a:xfrm>
            <a:off x="3954317" y="5458441"/>
            <a:ext cx="3447944" cy="953365"/>
            <a:chOff x="3637366" y="-1095349"/>
            <a:chExt cx="1163953" cy="3455874"/>
          </a:xfrm>
        </p:grpSpPr>
        <p:sp>
          <p:nvSpPr>
            <p:cNvPr id="16" name="Hexagone 15">
              <a:extLst>
                <a:ext uri="{FF2B5EF4-FFF2-40B4-BE49-F238E27FC236}">
                  <a16:creationId xmlns:a16="http://schemas.microsoft.com/office/drawing/2014/main" id="{17F445F8-4FB3-477E-CF20-31805D60503A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7" name="Hexagone 4">
              <a:extLst>
                <a:ext uri="{FF2B5EF4-FFF2-40B4-BE49-F238E27FC236}">
                  <a16:creationId xmlns:a16="http://schemas.microsoft.com/office/drawing/2014/main" id="{09D1511D-5C3B-791A-CF1C-95F54677ABD8}"/>
                </a:ext>
              </a:extLst>
            </p:cNvPr>
            <p:cNvSpPr txBox="1"/>
            <p:nvPr/>
          </p:nvSpPr>
          <p:spPr>
            <a:xfrm>
              <a:off x="3654679" y="-782663"/>
              <a:ext cx="1129328" cy="27344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ivony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– 20, 31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7D596E80-CD97-6B59-41DD-9712E1175D65}"/>
              </a:ext>
            </a:extLst>
          </p:cNvPr>
          <p:cNvGrpSpPr/>
          <p:nvPr/>
        </p:nvGrpSpPr>
        <p:grpSpPr>
          <a:xfrm>
            <a:off x="902367" y="875889"/>
            <a:ext cx="9691101" cy="1133053"/>
            <a:chOff x="3637366" y="-1095349"/>
            <a:chExt cx="1163953" cy="3455874"/>
          </a:xfrm>
        </p:grpSpPr>
        <p:sp>
          <p:nvSpPr>
            <p:cNvPr id="19" name="Hexagone 18">
              <a:extLst>
                <a:ext uri="{FF2B5EF4-FFF2-40B4-BE49-F238E27FC236}">
                  <a16:creationId xmlns:a16="http://schemas.microsoft.com/office/drawing/2014/main" id="{AEDE6092-158D-FE9A-75EC-200B37297D71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0" name="Hexagone 4">
              <a:extLst>
                <a:ext uri="{FF2B5EF4-FFF2-40B4-BE49-F238E27FC236}">
                  <a16:creationId xmlns:a16="http://schemas.microsoft.com/office/drawing/2014/main" id="{3856D7CE-4A7C-FB42-1119-2FDA8FB78372}"/>
                </a:ext>
              </a:extLst>
            </p:cNvPr>
            <p:cNvSpPr txBox="1"/>
            <p:nvPr/>
          </p:nvSpPr>
          <p:spPr>
            <a:xfrm>
              <a:off x="3654679" y="-782663"/>
              <a:ext cx="1129328" cy="27344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Filazantsara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voasoratra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farany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970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0C2C9-63C6-1771-419C-1F5A2380B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B0347B0-F5F1-8ED8-58F8-75ACB717AA7B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B54DF16-3B17-1E4E-5CDF-DA288E4F8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19EF8862-8C19-B0D7-F050-A840BC39B62A}"/>
              </a:ext>
            </a:extLst>
          </p:cNvPr>
          <p:cNvGrpSpPr/>
          <p:nvPr/>
        </p:nvGrpSpPr>
        <p:grpSpPr>
          <a:xfrm>
            <a:off x="2045370" y="0"/>
            <a:ext cx="8882433" cy="738822"/>
            <a:chOff x="497097" y="374885"/>
            <a:chExt cx="6321873" cy="7135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D5BE5A-1B8D-9202-90C5-53DA6C8F6B35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C9C8CB6-FEB4-CF64-F4D1-33CB7878CB25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Ireo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« IZAHO NO » 7 ao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amin’ny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endParaRPr lang="fr-FR" sz="4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46A89764-9421-E42F-AB94-97E330817867}"/>
              </a:ext>
            </a:extLst>
          </p:cNvPr>
          <p:cNvGrpSpPr/>
          <p:nvPr/>
        </p:nvGrpSpPr>
        <p:grpSpPr>
          <a:xfrm>
            <a:off x="970858" y="2923199"/>
            <a:ext cx="1406921" cy="1329607"/>
            <a:chOff x="2438399" y="67733"/>
            <a:chExt cx="3251200" cy="3251200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EDB00504-4FDB-5759-8FC8-4472F9503366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6" name="Ellipse 4">
              <a:extLst>
                <a:ext uri="{FF2B5EF4-FFF2-40B4-BE49-F238E27FC236}">
                  <a16:creationId xmlns:a16="http://schemas.microsoft.com/office/drawing/2014/main" id="{C9520573-0971-FB50-A6F3-C3AF0CF940AE}"/>
                </a:ext>
              </a:extLst>
            </p:cNvPr>
            <p:cNvSpPr txBox="1"/>
            <p:nvPr/>
          </p:nvSpPr>
          <p:spPr>
            <a:xfrm>
              <a:off x="2530657" y="843645"/>
              <a:ext cx="3066682" cy="1971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Mofon’aina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8ABCE913-915E-CA5B-EB49-E54202A75FEA}"/>
              </a:ext>
            </a:extLst>
          </p:cNvPr>
          <p:cNvGrpSpPr/>
          <p:nvPr/>
        </p:nvGrpSpPr>
        <p:grpSpPr>
          <a:xfrm>
            <a:off x="2914399" y="1723348"/>
            <a:ext cx="2011143" cy="1527803"/>
            <a:chOff x="2438399" y="67733"/>
            <a:chExt cx="3251200" cy="325120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31BCBE5F-4CC6-5035-171B-6E4F56F81448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9" name="Ellipse 4">
              <a:extLst>
                <a:ext uri="{FF2B5EF4-FFF2-40B4-BE49-F238E27FC236}">
                  <a16:creationId xmlns:a16="http://schemas.microsoft.com/office/drawing/2014/main" id="{E97E00F3-408F-918A-2675-287CC6955F10}"/>
                </a:ext>
              </a:extLst>
            </p:cNvPr>
            <p:cNvSpPr txBox="1"/>
            <p:nvPr/>
          </p:nvSpPr>
          <p:spPr>
            <a:xfrm>
              <a:off x="2530658" y="808298"/>
              <a:ext cx="3066680" cy="231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Fahazavan’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i.t.i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EDADE399-8996-92B8-E208-BD15F61D310B}"/>
              </a:ext>
            </a:extLst>
          </p:cNvPr>
          <p:cNvGrpSpPr/>
          <p:nvPr/>
        </p:nvGrpSpPr>
        <p:grpSpPr>
          <a:xfrm>
            <a:off x="5931812" y="770150"/>
            <a:ext cx="2098091" cy="1417289"/>
            <a:chOff x="2438399" y="67733"/>
            <a:chExt cx="3251200" cy="32512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C2710BC-D88C-AD4F-42D8-740F25B18002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6" name="Ellipse 4">
              <a:extLst>
                <a:ext uri="{FF2B5EF4-FFF2-40B4-BE49-F238E27FC236}">
                  <a16:creationId xmlns:a16="http://schemas.microsoft.com/office/drawing/2014/main" id="{DF369F8A-8B75-4E76-12FF-4DFD1891ADD2}"/>
                </a:ext>
              </a:extLst>
            </p:cNvPr>
            <p:cNvSpPr txBox="1"/>
            <p:nvPr/>
          </p:nvSpPr>
          <p:spPr>
            <a:xfrm>
              <a:off x="2530657" y="762128"/>
              <a:ext cx="3066681" cy="23413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Vavahadin’ondry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DF4FC92F-B4CA-F188-C7B1-D72481255A44}"/>
              </a:ext>
            </a:extLst>
          </p:cNvPr>
          <p:cNvGrpSpPr/>
          <p:nvPr/>
        </p:nvGrpSpPr>
        <p:grpSpPr>
          <a:xfrm>
            <a:off x="9084235" y="1824079"/>
            <a:ext cx="1826333" cy="1430321"/>
            <a:chOff x="2438399" y="67733"/>
            <a:chExt cx="3251200" cy="3251200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6B76573F-0607-F77E-DB97-4A57FB323EE6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9" name="Ellipse 4">
              <a:extLst>
                <a:ext uri="{FF2B5EF4-FFF2-40B4-BE49-F238E27FC236}">
                  <a16:creationId xmlns:a16="http://schemas.microsoft.com/office/drawing/2014/main" id="{9FD59A68-C15D-DDAF-DCBC-7C5DEBC89DBE}"/>
                </a:ext>
              </a:extLst>
            </p:cNvPr>
            <p:cNvSpPr txBox="1"/>
            <p:nvPr/>
          </p:nvSpPr>
          <p:spPr>
            <a:xfrm>
              <a:off x="2530657" y="805694"/>
              <a:ext cx="3066681" cy="21101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Mpiandry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tsara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0CB62C5A-AEDA-D4CC-1D3D-039E51EB4F8B}"/>
              </a:ext>
            </a:extLst>
          </p:cNvPr>
          <p:cNvGrpSpPr/>
          <p:nvPr/>
        </p:nvGrpSpPr>
        <p:grpSpPr>
          <a:xfrm>
            <a:off x="8713076" y="3830552"/>
            <a:ext cx="3149468" cy="1571765"/>
            <a:chOff x="2438399" y="67733"/>
            <a:chExt cx="3251200" cy="3251200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8218431-E20A-C18F-EEFD-6FAF76352231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2" name="Ellipse 4">
              <a:extLst>
                <a:ext uri="{FF2B5EF4-FFF2-40B4-BE49-F238E27FC236}">
                  <a16:creationId xmlns:a16="http://schemas.microsoft.com/office/drawing/2014/main" id="{7DB22F38-9E49-C6E2-3293-BDA3A8E7B5EE}"/>
                </a:ext>
              </a:extLst>
            </p:cNvPr>
            <p:cNvSpPr txBox="1"/>
            <p:nvPr/>
          </p:nvSpPr>
          <p:spPr>
            <a:xfrm>
              <a:off x="2530658" y="515251"/>
              <a:ext cx="3066682" cy="22878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Fananganana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maty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Fiainana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709F789B-6D88-49CB-A818-70643236FA26}"/>
              </a:ext>
            </a:extLst>
          </p:cNvPr>
          <p:cNvGrpSpPr/>
          <p:nvPr/>
        </p:nvGrpSpPr>
        <p:grpSpPr>
          <a:xfrm>
            <a:off x="5536886" y="4776538"/>
            <a:ext cx="2800998" cy="1670902"/>
            <a:chOff x="2438399" y="67733"/>
            <a:chExt cx="3251200" cy="3251200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AB06F2FA-2D02-8652-AF79-CEAE95806D88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5" name="Ellipse 4">
              <a:extLst>
                <a:ext uri="{FF2B5EF4-FFF2-40B4-BE49-F238E27FC236}">
                  <a16:creationId xmlns:a16="http://schemas.microsoft.com/office/drawing/2014/main" id="{AEECCDE8-297C-BC80-3ED3-24EBDE3E2C7F}"/>
                </a:ext>
              </a:extLst>
            </p:cNvPr>
            <p:cNvSpPr txBox="1"/>
            <p:nvPr/>
          </p:nvSpPr>
          <p:spPr>
            <a:xfrm>
              <a:off x="2530658" y="361575"/>
              <a:ext cx="3066680" cy="24738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Lalana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Fahamarinana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ary</a:t>
              </a: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Fiainana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05101711-C749-8C29-D227-50E32DEE44EC}"/>
              </a:ext>
            </a:extLst>
          </p:cNvPr>
          <p:cNvGrpSpPr/>
          <p:nvPr/>
        </p:nvGrpSpPr>
        <p:grpSpPr>
          <a:xfrm>
            <a:off x="2948419" y="3847857"/>
            <a:ext cx="1943102" cy="1329606"/>
            <a:chOff x="2438399" y="67733"/>
            <a:chExt cx="3251200" cy="3251200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B042E062-C1C6-C6EE-C70A-3F7602498CFF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8" name="Ellipse 4">
              <a:extLst>
                <a:ext uri="{FF2B5EF4-FFF2-40B4-BE49-F238E27FC236}">
                  <a16:creationId xmlns:a16="http://schemas.microsoft.com/office/drawing/2014/main" id="{757EF3B5-A3FD-1100-AB03-3D4648547B14}"/>
                </a:ext>
              </a:extLst>
            </p:cNvPr>
            <p:cNvSpPr txBox="1"/>
            <p:nvPr/>
          </p:nvSpPr>
          <p:spPr>
            <a:xfrm>
              <a:off x="2527428" y="450437"/>
              <a:ext cx="3066679" cy="20475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dirty="0">
                  <a:latin typeface="Calibri" panose="020F0502020204030204" pitchFamily="34" charset="0"/>
                  <a:cs typeface="Calibri" panose="020F0502020204030204" pitchFamily="34" charset="0"/>
                </a:rPr>
                <a:t>Tena </a:t>
              </a:r>
              <a:r>
                <a:rPr lang="fr-FR" sz="3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Voaloboka</a:t>
              </a:r>
              <a:endParaRPr lang="fr-FR" sz="32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B9A718B-9A33-67E3-5BB3-5FB44D1A336B}"/>
              </a:ext>
            </a:extLst>
          </p:cNvPr>
          <p:cNvSpPr txBox="1"/>
          <p:nvPr/>
        </p:nvSpPr>
        <p:spPr>
          <a:xfrm>
            <a:off x="2515778" y="3326393"/>
            <a:ext cx="8843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Jesosy</a:t>
            </a:r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no </a:t>
            </a:r>
            <a:r>
              <a:rPr lang="fr-FR" sz="28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Kristy</a:t>
            </a:r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8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Zanak’Andriamanitra</a:t>
            </a:r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velona</a:t>
            </a:r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(Mat. 16, 16)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F01E28-95C1-5D2E-DADC-2DBEE0F43E1C}"/>
              </a:ext>
            </a:extLst>
          </p:cNvPr>
          <p:cNvSpPr txBox="1"/>
          <p:nvPr/>
        </p:nvSpPr>
        <p:spPr>
          <a:xfrm>
            <a:off x="9750126" y="5426810"/>
            <a:ext cx="1297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(11, 25)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E80BD6B-E642-041F-8C42-D81F40CA91E8}"/>
              </a:ext>
            </a:extLst>
          </p:cNvPr>
          <p:cNvSpPr txBox="1"/>
          <p:nvPr/>
        </p:nvSpPr>
        <p:spPr>
          <a:xfrm>
            <a:off x="6264457" y="4275594"/>
            <a:ext cx="1122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(14, 6)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4363477-F1CB-DA96-4D6B-7FEAE13B2D3A}"/>
              </a:ext>
            </a:extLst>
          </p:cNvPr>
          <p:cNvSpPr txBox="1"/>
          <p:nvPr/>
        </p:nvSpPr>
        <p:spPr>
          <a:xfrm>
            <a:off x="6264457" y="2187439"/>
            <a:ext cx="1480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(10, 7+9)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AC35C6D-F950-B3E5-DE9B-8D74730097C6}"/>
              </a:ext>
            </a:extLst>
          </p:cNvPr>
          <p:cNvSpPr txBox="1"/>
          <p:nvPr/>
        </p:nvSpPr>
        <p:spPr>
          <a:xfrm>
            <a:off x="1010782" y="2062185"/>
            <a:ext cx="16098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(6, 35+41 +48+51)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D70EFF4-35FF-76D6-0E20-5C02BE5E1462}"/>
              </a:ext>
            </a:extLst>
          </p:cNvPr>
          <p:cNvSpPr txBox="1"/>
          <p:nvPr/>
        </p:nvSpPr>
        <p:spPr>
          <a:xfrm>
            <a:off x="3269687" y="1253563"/>
            <a:ext cx="1122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(8, 12)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6D4DD5C-D305-9A57-B508-C62F2AB5100D}"/>
              </a:ext>
            </a:extLst>
          </p:cNvPr>
          <p:cNvSpPr txBox="1"/>
          <p:nvPr/>
        </p:nvSpPr>
        <p:spPr>
          <a:xfrm>
            <a:off x="9066998" y="1339324"/>
            <a:ext cx="1843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(10, 11+14)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2A40C1E6-8C99-EDA7-6EB2-AD489F01D6E2}"/>
              </a:ext>
            </a:extLst>
          </p:cNvPr>
          <p:cNvSpPr txBox="1"/>
          <p:nvPr/>
        </p:nvSpPr>
        <p:spPr>
          <a:xfrm>
            <a:off x="3207481" y="5177463"/>
            <a:ext cx="1480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(15, 1+5)</a:t>
            </a:r>
          </a:p>
        </p:txBody>
      </p:sp>
    </p:spTree>
    <p:extLst>
      <p:ext uri="{BB962C8B-B14F-4D97-AF65-F5344CB8AC3E}">
        <p14:creationId xmlns:p14="http://schemas.microsoft.com/office/powerpoint/2010/main" val="2757431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12812-85B9-3D1F-9C5B-4DED2D6F7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6CBA5BEE-ABFD-801A-60C9-CA60DE664199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F8A1C18-868D-205B-0020-E286C6CB2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397ADFD8-7EC9-E896-A329-648EFA680C7A}"/>
              </a:ext>
            </a:extLst>
          </p:cNvPr>
          <p:cNvGrpSpPr/>
          <p:nvPr/>
        </p:nvGrpSpPr>
        <p:grpSpPr>
          <a:xfrm>
            <a:off x="2045370" y="0"/>
            <a:ext cx="8882433" cy="738822"/>
            <a:chOff x="497097" y="374885"/>
            <a:chExt cx="6321873" cy="7135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3C7A9D8-6834-11F2-A5C3-584C78E983F1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96D35BC-2287-1399-00FA-3CF35ADCA6DA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Ireo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« IZAHO NO » 7 ao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amin’ny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endParaRPr lang="fr-FR" sz="4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1223AC8F-B1AD-96D7-6300-DE8B731B174F}"/>
              </a:ext>
            </a:extLst>
          </p:cNvPr>
          <p:cNvGrpSpPr/>
          <p:nvPr/>
        </p:nvGrpSpPr>
        <p:grpSpPr>
          <a:xfrm>
            <a:off x="4059916" y="807910"/>
            <a:ext cx="3782158" cy="2403292"/>
            <a:chOff x="2438399" y="67733"/>
            <a:chExt cx="3251200" cy="3251200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8E82FFDC-ACDF-DB0E-5F54-6997E2F85825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2" name="Ellipse 4">
              <a:extLst>
                <a:ext uri="{FF2B5EF4-FFF2-40B4-BE49-F238E27FC236}">
                  <a16:creationId xmlns:a16="http://schemas.microsoft.com/office/drawing/2014/main" id="{C0697CC7-08A3-127B-2654-90E0BA3A5617}"/>
                </a:ext>
              </a:extLst>
            </p:cNvPr>
            <p:cNvSpPr txBox="1"/>
            <p:nvPr/>
          </p:nvSpPr>
          <p:spPr>
            <a:xfrm>
              <a:off x="2521183" y="549407"/>
              <a:ext cx="3066682" cy="2287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Fananganana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ny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maty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Fiainana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C07A2EF3-1AA1-807F-7AD2-950DBCFF9057}"/>
              </a:ext>
            </a:extLst>
          </p:cNvPr>
          <p:cNvGrpSpPr/>
          <p:nvPr/>
        </p:nvGrpSpPr>
        <p:grpSpPr>
          <a:xfrm>
            <a:off x="4059916" y="4585937"/>
            <a:ext cx="3393707" cy="2121455"/>
            <a:chOff x="2438399" y="67733"/>
            <a:chExt cx="3251200" cy="3251200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9A27C8BE-B00A-F90C-5EFC-F35C6209A616}"/>
                </a:ext>
              </a:extLst>
            </p:cNvPr>
            <p:cNvSpPr/>
            <p:nvPr/>
          </p:nvSpPr>
          <p:spPr>
            <a:xfrm>
              <a:off x="2438399" y="67733"/>
              <a:ext cx="3251200" cy="3251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5" name="Ellipse 4">
              <a:extLst>
                <a:ext uri="{FF2B5EF4-FFF2-40B4-BE49-F238E27FC236}">
                  <a16:creationId xmlns:a16="http://schemas.microsoft.com/office/drawing/2014/main" id="{4E0180DC-7F54-A69E-299B-9317F309A958}"/>
                </a:ext>
              </a:extLst>
            </p:cNvPr>
            <p:cNvSpPr txBox="1"/>
            <p:nvPr/>
          </p:nvSpPr>
          <p:spPr>
            <a:xfrm>
              <a:off x="2530658" y="361575"/>
              <a:ext cx="3066680" cy="24738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Lalana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Fahamarinana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ary</a:t>
              </a:r>
              <a:r>
                <a:rPr lang="fr-FR" sz="40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Fiainana</a:t>
              </a:r>
              <a:endParaRPr lang="fr-FR" sz="40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0A8EAAC2-0A25-D6B4-A91B-C8A189CC9F66}"/>
              </a:ext>
            </a:extLst>
          </p:cNvPr>
          <p:cNvSpPr txBox="1"/>
          <p:nvPr/>
        </p:nvSpPr>
        <p:spPr>
          <a:xfrm>
            <a:off x="1717373" y="3280290"/>
            <a:ext cx="93765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Jaona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13 : </a:t>
            </a:r>
          </a:p>
          <a:p>
            <a:pPr algn="ctr"/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eo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anelanelan’ireto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« IZAHO NO »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roa</a:t>
            </a:r>
            <a:r>
              <a:rPr lang="fr-FR" sz="40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 err="1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ireto</a:t>
            </a:r>
            <a:endParaRPr lang="fr-FR" sz="4000" b="1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509FEC1-E981-046A-EE34-2B17C70BDEED}"/>
              </a:ext>
            </a:extLst>
          </p:cNvPr>
          <p:cNvSpPr txBox="1"/>
          <p:nvPr/>
        </p:nvSpPr>
        <p:spPr>
          <a:xfrm>
            <a:off x="7949400" y="1655613"/>
            <a:ext cx="1772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(11, 25)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2D84BE6-292D-5E8F-A894-CDAE85D5684C}"/>
              </a:ext>
            </a:extLst>
          </p:cNvPr>
          <p:cNvSpPr txBox="1"/>
          <p:nvPr/>
        </p:nvSpPr>
        <p:spPr>
          <a:xfrm>
            <a:off x="7842074" y="5230843"/>
            <a:ext cx="1554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(14, 6)</a:t>
            </a:r>
          </a:p>
        </p:txBody>
      </p:sp>
    </p:spTree>
    <p:extLst>
      <p:ext uri="{BB962C8B-B14F-4D97-AF65-F5344CB8AC3E}">
        <p14:creationId xmlns:p14="http://schemas.microsoft.com/office/powerpoint/2010/main" val="7542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B607DB-00E8-96FD-643F-619C86FCF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6F3BE52-3E0D-D2F6-5E1C-A2353F4DB517}"/>
              </a:ext>
            </a:extLst>
          </p:cNvPr>
          <p:cNvSpPr txBox="1"/>
          <p:nvPr/>
        </p:nvSpPr>
        <p:spPr>
          <a:xfrm>
            <a:off x="6653463" y="6460988"/>
            <a:ext cx="556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Pasteur Donald GIZY –  KP Avignon 20 septembre 2025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0669E2C-18F3-04B2-D5B3-3C312D185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367" cy="581147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A52C4B94-32D5-819F-3415-401451395653}"/>
              </a:ext>
            </a:extLst>
          </p:cNvPr>
          <p:cNvGrpSpPr/>
          <p:nvPr/>
        </p:nvGrpSpPr>
        <p:grpSpPr>
          <a:xfrm>
            <a:off x="3526632" y="66309"/>
            <a:ext cx="4848725" cy="738822"/>
            <a:chOff x="497097" y="374885"/>
            <a:chExt cx="6321873" cy="7135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231BE42-D009-9926-4556-BEF84358115E}"/>
                </a:ext>
              </a:extLst>
            </p:cNvPr>
            <p:cNvSpPr/>
            <p:nvPr/>
          </p:nvSpPr>
          <p:spPr>
            <a:xfrm>
              <a:off x="747927" y="374885"/>
              <a:ext cx="6071043" cy="7135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DBDB3146-5F90-1D44-B01E-B8EA115985F4}"/>
                </a:ext>
              </a:extLst>
            </p:cNvPr>
            <p:cNvSpPr txBox="1"/>
            <p:nvPr/>
          </p:nvSpPr>
          <p:spPr>
            <a:xfrm>
              <a:off x="497097" y="374886"/>
              <a:ext cx="6206631" cy="713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6389" tIns="93980" rIns="93980" bIns="93980" numCol="1" spcCol="1270" anchor="ctr" anchorCtr="0">
              <a:noAutofit/>
            </a:bodyPr>
            <a:lstStyle/>
            <a:p>
              <a:pPr lvl="0" defTabSz="1644650">
                <a:spcBef>
                  <a:spcPct val="0"/>
                </a:spcBef>
              </a:pP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Toeran’ny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b="1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Jaona</a:t>
              </a:r>
              <a:r>
                <a:rPr lang="fr-FR" sz="40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13</a:t>
              </a:r>
              <a:endParaRPr lang="fr-FR" sz="4000" b="1" kern="1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8F55772C-7309-C002-75F1-17D8D3C1E9B4}"/>
              </a:ext>
            </a:extLst>
          </p:cNvPr>
          <p:cNvGrpSpPr/>
          <p:nvPr/>
        </p:nvGrpSpPr>
        <p:grpSpPr>
          <a:xfrm>
            <a:off x="148986" y="1999337"/>
            <a:ext cx="4173579" cy="3029861"/>
            <a:chOff x="3637366" y="-1095349"/>
            <a:chExt cx="1163953" cy="3455874"/>
          </a:xfrm>
        </p:grpSpPr>
        <p:sp>
          <p:nvSpPr>
            <p:cNvPr id="3" name="Hexagone 2">
              <a:extLst>
                <a:ext uri="{FF2B5EF4-FFF2-40B4-BE49-F238E27FC236}">
                  <a16:creationId xmlns:a16="http://schemas.microsoft.com/office/drawing/2014/main" id="{CE6FFACF-D674-5017-B76C-F92D5B6E8D37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4" name="Hexagone 4">
              <a:extLst>
                <a:ext uri="{FF2B5EF4-FFF2-40B4-BE49-F238E27FC236}">
                  <a16:creationId xmlns:a16="http://schemas.microsoft.com/office/drawing/2014/main" id="{0682CA10-7D4A-5734-8BFE-2D68E163EA52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ao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efi-trano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ambonin’ny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trano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ao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Jerosalema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1B0E7D13-B220-5194-23E4-5F7C4923D3B6}"/>
              </a:ext>
            </a:extLst>
          </p:cNvPr>
          <p:cNvGrpSpPr/>
          <p:nvPr/>
        </p:nvGrpSpPr>
        <p:grpSpPr>
          <a:xfrm>
            <a:off x="4739737" y="1999336"/>
            <a:ext cx="4173579" cy="3029861"/>
            <a:chOff x="3637366" y="-1095349"/>
            <a:chExt cx="1163953" cy="3455874"/>
          </a:xfrm>
        </p:grpSpPr>
        <p:sp>
          <p:nvSpPr>
            <p:cNvPr id="7" name="Hexagone 6">
              <a:extLst>
                <a:ext uri="{FF2B5EF4-FFF2-40B4-BE49-F238E27FC236}">
                  <a16:creationId xmlns:a16="http://schemas.microsoft.com/office/drawing/2014/main" id="{425151AF-F57B-C0AD-7308-9BD17CC66853}"/>
                </a:ext>
              </a:extLst>
            </p:cNvPr>
            <p:cNvSpPr/>
            <p:nvPr/>
          </p:nvSpPr>
          <p:spPr>
            <a:xfrm rot="5400000">
              <a:off x="2491406" y="50611"/>
              <a:ext cx="3455874" cy="1163953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Hexagone 4">
              <a:extLst>
                <a:ext uri="{FF2B5EF4-FFF2-40B4-BE49-F238E27FC236}">
                  <a16:creationId xmlns:a16="http://schemas.microsoft.com/office/drawing/2014/main" id="{1AB821F2-27C2-ECE8-9DEA-B6E9E8655F62}"/>
                </a:ext>
              </a:extLst>
            </p:cNvPr>
            <p:cNvSpPr txBox="1"/>
            <p:nvPr/>
          </p:nvSpPr>
          <p:spPr>
            <a:xfrm>
              <a:off x="3637366" y="-682025"/>
              <a:ext cx="1129328" cy="2734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fotoana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farany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iarahany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amin’ny</a:t>
              </a:r>
              <a:r>
                <a:rPr lang="fr-FR" sz="4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4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mpianany</a:t>
              </a:r>
              <a:endParaRPr lang="fr-FR" sz="4000" b="1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9" name="Image 8">
            <a:extLst>
              <a:ext uri="{FF2B5EF4-FFF2-40B4-BE49-F238E27FC236}">
                <a16:creationId xmlns:a16="http://schemas.microsoft.com/office/drawing/2014/main" id="{D4D0584A-C61F-6E19-3205-A91ADB1D3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0490" y="819526"/>
            <a:ext cx="2712522" cy="548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82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998</Words>
  <Application>Microsoft Macintosh PowerPoint</Application>
  <PresentationFormat>Grand écran</PresentationFormat>
  <Paragraphs>224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Thème Office</vt:lpstr>
      <vt:lpstr>… ary efa tia ny Azy izay amin’izao tontolo izao Izy, dia tia azy hatramin’ny farany (Jaona 13, 1b)</vt:lpstr>
      <vt:lpstr>… ary efa tia ny Azy izay amin’izao tontolo izao Izy, dia tia azy hatramin’ny farany (Jaona 13, 1b)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Ratiambahoaka GIZY</dc:creator>
  <cp:lastModifiedBy>Ratiambahoaka GIZY</cp:lastModifiedBy>
  <cp:revision>13</cp:revision>
  <dcterms:created xsi:type="dcterms:W3CDTF">2025-09-17T18:02:36Z</dcterms:created>
  <dcterms:modified xsi:type="dcterms:W3CDTF">2025-09-19T20:45:21Z</dcterms:modified>
</cp:coreProperties>
</file>